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63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90" r:id="rId26"/>
    <p:sldId id="297" r:id="rId27"/>
    <p:sldId id="295" r:id="rId28"/>
    <p:sldId id="291" r:id="rId29"/>
    <p:sldId id="292" r:id="rId30"/>
    <p:sldId id="293" r:id="rId31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1367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8087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4744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4078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5727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7625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2457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3110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6003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8535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4261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624C3-3838-45BD-88F9-6EFD8C4305DD}" type="datetimeFigureOut">
              <a:rPr lang="bg-BG" smtClean="0"/>
              <a:pPr/>
              <a:t>19.5.2016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5D06E-25A0-43CF-BA48-8CCF4E32FFA8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7655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223963" y="260350"/>
            <a:ext cx="6194425" cy="728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bg-BG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3075" name="Правоъгълник 1"/>
          <p:cNvSpPr>
            <a:spLocks noChangeArrowheads="1"/>
          </p:cNvSpPr>
          <p:nvPr/>
        </p:nvSpPr>
        <p:spPr bwMode="auto">
          <a:xfrm>
            <a:off x="564501" y="404664"/>
            <a:ext cx="756084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bg-BG" altLang="bg-BG" sz="8000" b="1" dirty="0">
                <a:solidFill>
                  <a:srgbClr val="FFFF00"/>
                </a:solidFill>
                <a:latin typeface="Segoe Print" pitchFamily="2" charset="0"/>
              </a:rPr>
              <a:t>Ресурсен център</a:t>
            </a:r>
          </a:p>
          <a:p>
            <a:pPr algn="ctr" eaLnBrk="1" hangingPunct="1"/>
            <a:r>
              <a:rPr lang="bg-BG" altLang="bg-BG" sz="8000" b="1" dirty="0">
                <a:solidFill>
                  <a:srgbClr val="FFFF00"/>
                </a:solidFill>
                <a:latin typeface="Segoe Print" pitchFamily="2" charset="0"/>
              </a:rPr>
              <a:t>Велико Търново</a:t>
            </a:r>
          </a:p>
          <a:p>
            <a:pPr algn="ctr" eaLnBrk="1" hangingPunct="1"/>
            <a:r>
              <a:rPr lang="bg-BG" altLang="bg-BG" sz="8000" b="1" dirty="0">
                <a:solidFill>
                  <a:srgbClr val="FFFF00"/>
                </a:solidFill>
                <a:latin typeface="Segoe Print" pitchFamily="2" charset="0"/>
              </a:rPr>
              <a:t>представя</a:t>
            </a:r>
          </a:p>
        </p:txBody>
      </p:sp>
    </p:spTree>
    <p:extLst>
      <p:ext uri="{BB962C8B-B14F-4D97-AF65-F5344CB8AC3E}">
        <p14:creationId xmlns:p14="http://schemas.microsoft.com/office/powerpoint/2010/main" val="195208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olf\Desktop\ИЧЕРА\DSC02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3690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9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За Вонеща вода1111\За Вонеща вода\DSC02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04" y="116632"/>
            <a:ext cx="49685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6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olf\Desktop\снимки обучения\020720131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77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wolf\Desktop\снимки обучения\IMG_6572_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wolf\Desktop\гр. Баня\IMG_77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44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wolf\Desktop\гр. Баня\IMG_7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58" y="0"/>
            <a:ext cx="5281574" cy="68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01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wolf\Desktop\гр. Баня\IMG_7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3" y="332656"/>
            <a:ext cx="839566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43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wolf\Desktop\гр. Баня\IMG_7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1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wolf\Desktop\гр. Баня\IMG_7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81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wolf\Desktop\гр. Баня\IMG_7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333"/>
            <a:ext cx="8533456" cy="637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24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unny-pics-fun.com/wp-content/uploads/Very-Funny-Animal-Faces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авоъгълник 2"/>
          <p:cNvSpPr/>
          <p:nvPr/>
        </p:nvSpPr>
        <p:spPr>
          <a:xfrm rot="19857859">
            <a:off x="-278139" y="238294"/>
            <a:ext cx="64204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9600" b="1" dirty="0" smtClean="0">
                <a:solidFill>
                  <a:srgbClr val="FFFF00"/>
                </a:solidFill>
                <a:latin typeface="Segoe Print" pitchFamily="2" charset="0"/>
              </a:rPr>
              <a:t>Няма нищо </a:t>
            </a:r>
          </a:p>
          <a:p>
            <a:pPr algn="ctr"/>
            <a:r>
              <a:rPr lang="bg-BG" sz="9600" b="1" dirty="0" smtClean="0">
                <a:solidFill>
                  <a:srgbClr val="FFFF00"/>
                </a:solidFill>
                <a:latin typeface="Segoe Print" pitchFamily="2" charset="0"/>
              </a:rPr>
              <a:t>смешно!</a:t>
            </a:r>
            <a:endParaRPr lang="bg-BG" sz="9600" b="1" dirty="0">
              <a:solidFill>
                <a:srgbClr val="FFFF00"/>
              </a:solidFill>
              <a:latin typeface="Segoe Print" pitchFamily="2" charset="0"/>
            </a:endParaRPr>
          </a:p>
        </p:txBody>
      </p:sp>
      <p:pic>
        <p:nvPicPr>
          <p:cNvPr id="4" name="01 - Roadhouse Blu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87014" y="-675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2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6000">
        <p14:honeycomb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3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wolf\Desktop\гр. Баня\IMG_7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0891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99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wolf\Desktop\гр. Баня\IMG_7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39328" cy="625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2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wolf\Desktop\гр. Баня\IMG_7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25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7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140531_111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643998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696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sursen\AppData\Local\Temp\IMG_7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8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wolf\Desktop\IMG_4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04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wolf\Desktop\IMG_4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83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6000">
        <p14:honeycomb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SC00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76"/>
            <a:ext cx="5029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34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1905201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357166"/>
            <a:ext cx="8358246" cy="62151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28062011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5" cy="621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129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wolf\Desktop\IMG_7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578986" y="4502197"/>
            <a:ext cx="83134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6600" b="1" dirty="0" smtClean="0">
                <a:solidFill>
                  <a:srgbClr val="FFFF00"/>
                </a:solidFill>
                <a:latin typeface="Segoe Print" pitchFamily="2" charset="0"/>
              </a:rPr>
              <a:t>Не сменяй канала!</a:t>
            </a:r>
            <a:endParaRPr lang="bg-BG" sz="6600" b="1" dirty="0">
              <a:solidFill>
                <a:srgbClr val="FFFF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2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6000">
        <p14:honeycomb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ово поле 6"/>
          <p:cNvSpPr txBox="1"/>
          <p:nvPr/>
        </p:nvSpPr>
        <p:spPr>
          <a:xfrm>
            <a:off x="1475656" y="3811623"/>
            <a:ext cx="6848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8000" dirty="0" smtClean="0">
                <a:solidFill>
                  <a:srgbClr val="FFFF00"/>
                </a:solidFill>
                <a:latin typeface="Teslic`s Document Cyr" pitchFamily="2" charset="0"/>
              </a:rPr>
              <a:t>  </a:t>
            </a:r>
            <a:endParaRPr lang="bg-BG" sz="8000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2051" name="Picture 3" descr="F:\За Вонеща вода1111\За Вонеща вода\DSCN2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 rot="21168566">
            <a:off x="33028" y="5135062"/>
            <a:ext cx="92352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6600" b="1" dirty="0" smtClean="0">
                <a:latin typeface="Segoe Print" pitchFamily="2" charset="0"/>
              </a:rPr>
              <a:t>Гледай внимателно!</a:t>
            </a:r>
            <a:endParaRPr lang="en-US" sz="6600" b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3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wolf\Desktop\гр. Баня\301120132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6725"/>
            <a:ext cx="7920879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 rot="20129498">
            <a:off x="5262546" y="3265129"/>
            <a:ext cx="801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8000" b="1" dirty="0" smtClean="0">
                <a:solidFill>
                  <a:srgbClr val="FFFF00"/>
                </a:solidFill>
                <a:latin typeface="Boyan_Maga" panose="00000500000000000000" pitchFamily="2" charset="-52"/>
              </a:rPr>
              <a:t> </a:t>
            </a:r>
            <a:endParaRPr lang="bg-BG" sz="8000" b="1" dirty="0">
              <a:solidFill>
                <a:srgbClr val="FFFF00"/>
              </a:solidFill>
              <a:latin typeface="Boyan_Maga" panose="00000500000000000000" pitchFamily="2" charset="-52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 rot="20945328">
            <a:off x="66935" y="3998886"/>
            <a:ext cx="9030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9600" dirty="0" smtClean="0">
                <a:solidFill>
                  <a:srgbClr val="FFFF00"/>
                </a:solidFill>
                <a:latin typeface="Boyan_Maga" panose="00000500000000000000" pitchFamily="2" charset="-52"/>
              </a:rPr>
              <a:t>Ще ти пиша!</a:t>
            </a:r>
            <a:endParaRPr lang="bg-BG" sz="9600" dirty="0">
              <a:solidFill>
                <a:srgbClr val="FFFF00"/>
              </a:solidFill>
              <a:latin typeface="Boyan_Maga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3701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6000">
        <p14:honeycomb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olf\Desktop\Ремонт РЦ\SP_A1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7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olf\Desktop\Ремонт РЦ\1709201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8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olf\Desktop\Ремонт РЦ\SP_A16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21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РУМЪНИЯ, БУКУРЕЩ, ЮНИ 2012 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534400" cy="6143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45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За Вонеща вода1111\За Вонеща вода\DSC02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097102" cy="66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02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olf\Desktop\ИЧЕРА\DSC02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82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22</Words>
  <Application>Microsoft Office PowerPoint</Application>
  <PresentationFormat>Презентация на цял екран (4:3)</PresentationFormat>
  <Paragraphs>10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30</vt:i4>
      </vt:variant>
    </vt:vector>
  </HeadingPairs>
  <TitlesOfParts>
    <vt:vector size="31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wolf</dc:creator>
  <cp:lastModifiedBy>Resursen</cp:lastModifiedBy>
  <cp:revision>44</cp:revision>
  <dcterms:created xsi:type="dcterms:W3CDTF">2016-05-19T03:47:57Z</dcterms:created>
  <dcterms:modified xsi:type="dcterms:W3CDTF">2016-05-19T15:42:28Z</dcterms:modified>
</cp:coreProperties>
</file>