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31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6" r:id="rId26"/>
    <p:sldId id="282" r:id="rId27"/>
    <p:sldId id="283" r:id="rId28"/>
    <p:sldId id="287" r:id="rId29"/>
    <p:sldId id="284" r:id="rId30"/>
    <p:sldId id="288" r:id="rId31"/>
    <p:sldId id="285" r:id="rId32"/>
    <p:sldId id="289" r:id="rId33"/>
    <p:sldId id="292" r:id="rId34"/>
    <p:sldId id="290" r:id="rId35"/>
    <p:sldId id="291" r:id="rId36"/>
    <p:sldId id="296" r:id="rId37"/>
    <p:sldId id="293" r:id="rId38"/>
    <p:sldId id="294" r:id="rId39"/>
    <p:sldId id="295" r:id="rId40"/>
    <p:sldId id="301" r:id="rId41"/>
    <p:sldId id="297" r:id="rId42"/>
    <p:sldId id="298" r:id="rId43"/>
    <p:sldId id="302" r:id="rId44"/>
    <p:sldId id="299" r:id="rId45"/>
    <p:sldId id="305" r:id="rId46"/>
    <p:sldId id="311" r:id="rId47"/>
    <p:sldId id="310" r:id="rId48"/>
    <p:sldId id="306" r:id="rId49"/>
    <p:sldId id="312" r:id="rId50"/>
    <p:sldId id="303" r:id="rId51"/>
    <p:sldId id="304" r:id="rId52"/>
    <p:sldId id="300" r:id="rId53"/>
    <p:sldId id="315" r:id="rId54"/>
    <p:sldId id="316" r:id="rId55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bg-BG" smtClean="0"/>
              <a:t>Щракнете за редакция стил подзагл. обр.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4.7.2016 г.</a:t>
            </a:fld>
            <a:endParaRPr lang="bg-BG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2000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4.7.2016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ransition spd="slow" advClick="0" advTm="2000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4.7.2016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ransition spd="slow" advClick="0" advTm="200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4.7.2016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ransition spd="slow" advClick="0" advTm="2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4.7.2016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2000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4.7.2016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ransition spd="slow" advClick="0" advTm="2000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4.7.2016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ransition spd="slow" advClick="0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4.7.2016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ransition spd="slow" advClick="0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4.7.2016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ransition spd="slow" advClick="0" advTm="2000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4.7.2016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ransition spd="slow" advClick="0" advTm="2000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4.7.2016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bg-BG" smtClean="0"/>
              <a:t>Щракнете върху иконата, за да добавите картина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2000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kumimoji="0" lang="bg-BG" smtClean="0"/>
              <a:t>Второ ниво</a:t>
            </a:r>
          </a:p>
          <a:p>
            <a:pPr lvl="2" eaLnBrk="1" latinLnBrk="0" hangingPunct="1"/>
            <a:r>
              <a:rPr kumimoji="0" lang="bg-BG" smtClean="0"/>
              <a:t>Трето ниво</a:t>
            </a:r>
          </a:p>
          <a:p>
            <a:pPr lvl="3" eaLnBrk="1" latinLnBrk="0" hangingPunct="1"/>
            <a:r>
              <a:rPr kumimoji="0" lang="bg-BG" smtClean="0"/>
              <a:t>Четвърто ниво</a:t>
            </a:r>
          </a:p>
          <a:p>
            <a:pPr lvl="4" eaLnBrk="1" latinLnBrk="0" hangingPunct="1"/>
            <a:r>
              <a:rPr kumimoji="0" lang="bg-BG" smtClean="0"/>
              <a:t>Пето ниво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73CC536-4F3D-4E22-A9F1-A3C6D40310AC}" type="datetimeFigureOut">
              <a:rPr lang="bg-BG" smtClean="0"/>
              <a:t>4.7.2016 г.</a:t>
            </a:fld>
            <a:endParaRPr lang="bg-BG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spd="slow" advClick="0" advTm="2000">
    <p:blinds dir="vert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533400" y="2420888"/>
            <a:ext cx="7854696" cy="2560248"/>
          </a:xfrm>
        </p:spPr>
        <p:txBody>
          <a:bodyPr/>
          <a:lstStyle/>
          <a:p>
            <a:pPr algn="ctr"/>
            <a:r>
              <a:rPr lang="bg-BG" dirty="0" smtClean="0"/>
              <a:t>„ </a:t>
            </a:r>
            <a:r>
              <a:rPr lang="bg-BG" sz="3600" dirty="0" smtClean="0"/>
              <a:t>НИКОЙ НА СВЕТА НЕ МОЖЕ ДА ИЗМЕРИ ТОПЛИНАТА НА ЕДНА УСМИВКА“- Крис </a:t>
            </a:r>
            <a:r>
              <a:rPr lang="bg-BG" sz="3600" dirty="0" err="1" smtClean="0"/>
              <a:t>Харт</a:t>
            </a:r>
            <a:endParaRPr lang="bg-BG" sz="3600" dirty="0"/>
          </a:p>
        </p:txBody>
      </p:sp>
      <p:pic>
        <p:nvPicPr>
          <p:cNvPr id="4" name="VRABCHETA-PRAZNI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-675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46471"/>
      </p:ext>
    </p:extLst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enovo2\Desktop\snimki\sveta gora\DSC032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" y="16576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lenovo2\Desktop\snimki\sveta gora\DSC032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" y="1166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438315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enovo2\Desktop\snimki\sveta gora\DSC03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2"/>
            <a:ext cx="9134437" cy="685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761817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1266" name="Picture 2" descr="C:\Users\lenovo2\Desktop\snimki\sveta gora\DSC03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725306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pPr algn="ctr"/>
            <a:r>
              <a:rPr lang="bg-BG" dirty="0" smtClean="0">
                <a:latin typeface="Arbat" pitchFamily="2" charset="0"/>
              </a:rPr>
              <a:t>Компютърни рисунки</a:t>
            </a:r>
            <a:endParaRPr lang="bg-BG" dirty="0">
              <a:latin typeface="Arbat" pitchFamily="2" charset="0"/>
            </a:endParaRPr>
          </a:p>
        </p:txBody>
      </p:sp>
      <p:pic>
        <p:nvPicPr>
          <p:cNvPr id="12290" name="Picture 2" descr="C:\Users\lenovo2\Desktop\snimki\kompiutarni risunki\IMG_00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268760"/>
            <a:ext cx="7235857" cy="542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722430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lenovo2\Desktop\snimki\kompiutarni risunki\Йоанна Йорданова 12 клас, ПГ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" y="4330595"/>
            <a:ext cx="3255640" cy="252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lenovo2\Desktop\snimki\kompiutarni risunki\Математика - Тодор Атанасов Тонев 11 клас ПГТ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" y="25405"/>
            <a:ext cx="3271219" cy="253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lenovo2\Desktop\snimki\kompiutarni risunki\Есен - Габриела Цанкова Цанкова 9 клас, ПГТ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992" y="4074962"/>
            <a:ext cx="4381903" cy="278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lenovo2\Desktop\snimki\kompiutarni risunki\IMG_00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23" y="0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lenovo2\Desktop\snimki\kompiutarni risunki\Планета Любов - Зорница Дикулакова 12 клас, ПГТ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580" y="2041861"/>
            <a:ext cx="3603619" cy="228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55852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 smtClean="0"/>
              <a:t>„ Мисия за спасяване на </a:t>
            </a:r>
            <a:br>
              <a:rPr lang="bg-BG" dirty="0" smtClean="0"/>
            </a:br>
            <a:r>
              <a:rPr lang="bg-BG" dirty="0" smtClean="0"/>
              <a:t>Дядо Коледа“</a:t>
            </a:r>
            <a:endParaRPr lang="bg-BG" dirty="0"/>
          </a:p>
        </p:txBody>
      </p:sp>
      <p:pic>
        <p:nvPicPr>
          <p:cNvPr id="14338" name="Picture 2" descr="C:\Users\lenovo2\Desktop\snimki\koleda\IMG_31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62826"/>
            <a:ext cx="6660232" cy="499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344807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lenovo2\Desktop\snimki\koleda\IMG_3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200167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6386" name="Picture 2" descr="C:\Users\lenovo2\Desktop\snimki\koleda\IMG_32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608648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7410" name="Picture 2" descr="C:\Users\lenovo2\Desktop\snimki\koleda\IMG_3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192959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8435" name="Picture 3" descr="C:\Users\lenovo2\Desktop\snimki\koleda\IMG_32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879117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993504"/>
          </a:xfrm>
        </p:spPr>
        <p:txBody>
          <a:bodyPr/>
          <a:lstStyle/>
          <a:p>
            <a:pPr algn="ctr"/>
            <a:r>
              <a:rPr lang="bg-BG" dirty="0" smtClean="0">
                <a:solidFill>
                  <a:srgbClr val="0BD0D9">
                    <a:tint val="90000"/>
                    <a:satMod val="120000"/>
                  </a:srgbClr>
                </a:solidFill>
                <a:latin typeface="Arbat" pitchFamily="2" charset="0"/>
              </a:rPr>
              <a:t>НАШИТЕ</a:t>
            </a:r>
            <a:r>
              <a:rPr lang="en-US" dirty="0" smtClean="0">
                <a:solidFill>
                  <a:srgbClr val="0BD0D9">
                    <a:tint val="90000"/>
                    <a:satMod val="120000"/>
                  </a:srgbClr>
                </a:solidFill>
                <a:latin typeface="Arbat" pitchFamily="2" charset="0"/>
              </a:rPr>
              <a:t/>
            </a:r>
            <a:br>
              <a:rPr lang="en-US" dirty="0" smtClean="0">
                <a:solidFill>
                  <a:srgbClr val="0BD0D9">
                    <a:tint val="90000"/>
                    <a:satMod val="120000"/>
                  </a:srgbClr>
                </a:solidFill>
                <a:latin typeface="Arbat" pitchFamily="2" charset="0"/>
              </a:rPr>
            </a:br>
            <a:r>
              <a:rPr lang="bg-BG" dirty="0">
                <a:solidFill>
                  <a:srgbClr val="0BD0D9">
                    <a:tint val="90000"/>
                    <a:satMod val="120000"/>
                  </a:srgbClr>
                </a:solidFill>
                <a:latin typeface="Arbat" pitchFamily="2" charset="0"/>
              </a:rPr>
              <a:t/>
            </a:r>
            <a:br>
              <a:rPr lang="bg-BG" dirty="0">
                <a:solidFill>
                  <a:srgbClr val="0BD0D9">
                    <a:tint val="90000"/>
                    <a:satMod val="120000"/>
                  </a:srgbClr>
                </a:solidFill>
                <a:latin typeface="Arbat" pitchFamily="2" charset="0"/>
              </a:rPr>
            </a:br>
            <a:r>
              <a:rPr lang="bg-BG" dirty="0">
                <a:solidFill>
                  <a:srgbClr val="0BD0D9">
                    <a:tint val="90000"/>
                    <a:satMod val="120000"/>
                  </a:srgbClr>
                </a:solidFill>
                <a:latin typeface="Arbat" pitchFamily="2" charset="0"/>
              </a:rPr>
              <a:t>У С М  И В К И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208490534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9458" name="Picture 2" descr="C:\Users\lenovo2\Desktop\snimki\koleda\IMG_32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4987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20482" name="Picture 2" descr="C:\Users\lenovo2\Desktop\snimki\koleda\IMG_32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705706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21506" name="Picture 2" descr="C:\Users\lenovo2\Desktop\snimki\koleda\IMG_32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527097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22530" name="Picture 2" descr="C:\Users\lenovo2\Desktop\snimki\koleda\IMG_32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286653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lenovo2\Desktop\snimki\koleda\IMG_32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87284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99592" y="404663"/>
            <a:ext cx="7863408" cy="1281729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/>
              <a:t/>
            </a:r>
            <a:br>
              <a:rPr lang="bg-BG" dirty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>Денят на думата </a:t>
            </a:r>
            <a:br>
              <a:rPr lang="bg-BG" dirty="0" smtClean="0"/>
            </a:br>
            <a:endParaRPr lang="bg-BG" dirty="0"/>
          </a:p>
        </p:txBody>
      </p:sp>
      <p:pic>
        <p:nvPicPr>
          <p:cNvPr id="24578" name="Picture 2" descr="C:\Users\lenovo2\Desktop\snimki\blagodaria\IMG_491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5"/>
            <a:ext cx="7721132" cy="579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942004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lenovo2\Desktop\snimki\blagodaria\IMG_492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676604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lenovo2\Desktop\snimki\blagodaria\IMG_491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924971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„ </a:t>
            </a:r>
            <a:r>
              <a:rPr lang="bg-BG" dirty="0" err="1" smtClean="0"/>
              <a:t>Мартенички</a:t>
            </a:r>
            <a:r>
              <a:rPr lang="bg-BG" dirty="0" smtClean="0"/>
              <a:t> чудни“</a:t>
            </a:r>
            <a:endParaRPr lang="bg-BG" dirty="0"/>
          </a:p>
        </p:txBody>
      </p:sp>
      <p:pic>
        <p:nvPicPr>
          <p:cNvPr id="27650" name="Picture 2" descr="C:\Users\lenovo2\Desktop\snimki\martenici\CAM0035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492213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17412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lenovo2\Desktop\snimki\martenici\CAM0036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558332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2\Desktop\snimki\sveta gora\DSC03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68" y="980728"/>
            <a:ext cx="7836362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>
                <a:solidFill>
                  <a:schemeClr val="bg1"/>
                </a:solidFill>
              </a:rPr>
              <a:t/>
            </a:r>
            <a:br>
              <a:rPr lang="bg-BG" dirty="0" smtClean="0">
                <a:solidFill>
                  <a:schemeClr val="bg1"/>
                </a:solidFill>
              </a:rPr>
            </a:br>
            <a:r>
              <a:rPr lang="bg-BG" dirty="0">
                <a:solidFill>
                  <a:schemeClr val="bg1"/>
                </a:solidFill>
              </a:rPr>
              <a:t/>
            </a:r>
            <a:br>
              <a:rPr lang="bg-BG" dirty="0">
                <a:solidFill>
                  <a:schemeClr val="bg1"/>
                </a:solidFill>
              </a:rPr>
            </a:br>
            <a:r>
              <a:rPr lang="bg-BG" dirty="0" smtClean="0">
                <a:solidFill>
                  <a:schemeClr val="bg1"/>
                </a:solidFill>
              </a:rPr>
              <a:t/>
            </a:r>
            <a:br>
              <a:rPr lang="bg-BG" dirty="0" smtClean="0">
                <a:solidFill>
                  <a:schemeClr val="bg1"/>
                </a:solidFill>
              </a:rPr>
            </a:br>
            <a:r>
              <a:rPr lang="bg-BG" dirty="0" smtClean="0">
                <a:solidFill>
                  <a:schemeClr val="tx1"/>
                </a:solidFill>
              </a:rPr>
              <a:t>Поход до Света гора</a:t>
            </a:r>
            <a:endParaRPr lang="bg-B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71452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 smtClean="0"/>
              <a:t>„ Чудеса от хартия“ – ателие за изработване на </a:t>
            </a:r>
            <a:r>
              <a:rPr lang="bg-BG" dirty="0" err="1" smtClean="0"/>
              <a:t>оригами</a:t>
            </a:r>
            <a:endParaRPr lang="bg-BG" dirty="0"/>
          </a:p>
        </p:txBody>
      </p:sp>
      <p:pic>
        <p:nvPicPr>
          <p:cNvPr id="29698" name="Picture 2" descr="C:\Users\lenovo2\Desktop\snimki\origami\12921149_1261099290571506_1742067554_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24581"/>
            <a:ext cx="6804248" cy="510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697275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lenovo2\Desktop\snimki\origami\12935214_1261100173904751_393882544_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256692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lenovo2\Desktop\snimki\origami\12939082_1261100133904755_1347953167_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778955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833559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lenovo2\Desktop\snimki\origami\12939565_1261099820571453_764879739_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106338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https://scontent-ams3-1.xx.fbcdn.net/v/t34.0-12/12939631_1261099603904808_96414834_n.jpg?oh=e88125f5d043fa5ca1a0a77243b7974f&amp;oe=57730EB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72" y="-29499"/>
            <a:ext cx="9171772" cy="687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C:\Users\lenovo2\Desktop\snimki\origami\IMG_32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C:\Users\lenovo2\Desktop\snimki\origami\12910516_1261099740571461_727274425_n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954028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2060848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/>
              <a:t/>
            </a:r>
            <a:br>
              <a:rPr lang="bg-BG" dirty="0" smtClean="0"/>
            </a:br>
            <a:r>
              <a:rPr lang="bg-BG" dirty="0"/>
              <a:t/>
            </a:r>
            <a:br>
              <a:rPr lang="bg-BG" dirty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/>
              <a:t/>
            </a:r>
            <a:br>
              <a:rPr lang="bg-BG" dirty="0"/>
            </a:br>
            <a:r>
              <a:rPr lang="bg-BG" dirty="0"/>
              <a:t>Р</a:t>
            </a:r>
            <a:r>
              <a:rPr lang="bg-BG" dirty="0" smtClean="0"/>
              <a:t>егионален спортен турнир </a:t>
            </a:r>
            <a:br>
              <a:rPr lang="bg-BG" dirty="0" smtClean="0"/>
            </a:br>
            <a:r>
              <a:rPr lang="bg-BG" dirty="0" smtClean="0"/>
              <a:t>по футбол и народна топка </a:t>
            </a:r>
            <a:r>
              <a:rPr lang="bg-BG" dirty="0"/>
              <a:t/>
            </a:r>
            <a:br>
              <a:rPr lang="bg-BG" dirty="0"/>
            </a:br>
            <a:r>
              <a:rPr lang="bg-BG" dirty="0" smtClean="0"/>
              <a:t> </a:t>
            </a:r>
            <a:r>
              <a:rPr lang="bg-BG" sz="4900" dirty="0">
                <a:ea typeface="Calibri"/>
              </a:rPr>
              <a:t>„</a:t>
            </a:r>
            <a:r>
              <a:rPr lang="bg-BG" sz="4900" dirty="0" err="1">
                <a:ea typeface="Calibri"/>
              </a:rPr>
              <a:t>Спешъл</a:t>
            </a:r>
            <a:r>
              <a:rPr lang="bg-BG" sz="4900" dirty="0">
                <a:ea typeface="Calibri"/>
              </a:rPr>
              <a:t> </a:t>
            </a:r>
            <a:r>
              <a:rPr lang="bg-BG" sz="4900" dirty="0" err="1">
                <a:ea typeface="Calibri"/>
              </a:rPr>
              <a:t>Олимпикс</a:t>
            </a:r>
            <a:r>
              <a:rPr lang="bg-BG" sz="4900" dirty="0" smtClean="0">
                <a:ea typeface="Calibri"/>
              </a:rPr>
              <a:t>“- </a:t>
            </a:r>
            <a:r>
              <a:rPr lang="bg-BG" sz="4900" dirty="0">
                <a:ea typeface="Calibri"/>
              </a:rPr>
              <a:t>България</a:t>
            </a:r>
            <a:endParaRPr lang="bg-BG" sz="4900" dirty="0"/>
          </a:p>
        </p:txBody>
      </p:sp>
      <p:pic>
        <p:nvPicPr>
          <p:cNvPr id="36866" name="Picture 2" descr="C:\Users\lenovo2\Desktop\snimki\spesal olimpiks\13043377_1148015011915336_1217054276443907847_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8270799" cy="465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087965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C:\Users\lenovo2\Desktop\snimki\spesal olimpiks\13001271_1148015158581988_6865783838860584218_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649880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lenovo2\Desktop\snimki\spesal olimpiks\13007288_1148015601915277_1087458645937937964_n[2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437396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lenovo2\Desktop\snimki\spesal olimpiks\13015225_1148016168581887_3213127016172863244_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948254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2050" name="Picture 2" descr="C:\Users\lenovo2\Desktop\snimki\sveta gora\DSC032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322552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 smtClean="0"/>
              <a:t>„ Тез шарени яйца </a:t>
            </a:r>
            <a:br>
              <a:rPr lang="bg-BG" dirty="0" smtClean="0"/>
            </a:br>
            <a:r>
              <a:rPr lang="bg-BG" dirty="0" smtClean="0"/>
              <a:t>са за всичките деца“</a:t>
            </a:r>
            <a:endParaRPr lang="bg-BG" dirty="0"/>
          </a:p>
        </p:txBody>
      </p:sp>
      <p:pic>
        <p:nvPicPr>
          <p:cNvPr id="39938" name="Picture 2" descr="C:\Users\lenovo2\Desktop\snimki\velikden\13233404_1292560490758719_81795169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2"/>
            <a:ext cx="6584332" cy="493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942980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C:\Users\lenovo2\Desktop\snimki\velikden\13246064_1292561274091974_91425642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675533" cy="490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C:\Users\lenovo2\Desktop\snimki\velikden\13231261_1292560904092011_211117410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966" y="3041576"/>
            <a:ext cx="508856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047354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lenovo2\Desktop\snimki\velikden\13187720_1292561184091983_88537937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717719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05800" cy="1008112"/>
          </a:xfrm>
        </p:spPr>
        <p:txBody>
          <a:bodyPr/>
          <a:lstStyle/>
          <a:p>
            <a:r>
              <a:rPr lang="bg-BG" dirty="0" smtClean="0"/>
              <a:t>Първи юни – Денят на детето</a:t>
            </a:r>
            <a:endParaRPr lang="bg-BG" dirty="0"/>
          </a:p>
        </p:txBody>
      </p:sp>
      <p:pic>
        <p:nvPicPr>
          <p:cNvPr id="43010" name="Picture 2" descr="C:\Users\lenovo2\Desktop\snimki\1-vi jni\IMG_06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15994"/>
            <a:ext cx="7560839" cy="567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895569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lenovo2\Desktop\snimki\1-vi jni\IMG_06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0811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lenovo2\Desktop\snimki\1-vi jni\IMG_06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407068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2\Desktop\snimki\1-vi jni\IMG_06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2671"/>
            <a:ext cx="9209985" cy="690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667790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04832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/>
              <a:t>Наградени ученици в инициативата на Ресурсен център – Велико Търново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bg-BG" sz="8000" b="1" dirty="0" smtClean="0">
              <a:ln w="9525" cap="rnd" cmpd="sng" algn="ctr">
                <a:solidFill>
                  <a:srgbClr val="7F7F7F"/>
                </a:solidFill>
                <a:prstDash val="solid"/>
                <a:bevel/>
              </a:ln>
              <a:solidFill>
                <a:srgbClr val="FFC000"/>
              </a:solidFill>
              <a:latin typeface="Segoe Print"/>
              <a:ea typeface="Calibri"/>
              <a:cs typeface="SPRound-Bold"/>
            </a:endParaRPr>
          </a:p>
          <a:p>
            <a:pPr marL="0" indent="0" algn="ctr">
              <a:buNone/>
            </a:pPr>
            <a:r>
              <a:rPr lang="bg-BG" sz="8000" b="1" dirty="0" smtClean="0">
                <a:ln w="9525" cap="rnd" cmpd="sng" algn="ctr">
                  <a:solidFill>
                    <a:srgbClr val="7F7F7F"/>
                  </a:solidFill>
                  <a:prstDash val="solid"/>
                  <a:bevel/>
                </a:ln>
                <a:solidFill>
                  <a:srgbClr val="FFC000"/>
                </a:solidFill>
                <a:latin typeface="Segoe Print"/>
                <a:ea typeface="Calibri"/>
                <a:cs typeface="SPRound-Bold"/>
              </a:rPr>
              <a:t>З</a:t>
            </a:r>
            <a:r>
              <a:rPr lang="en-US" sz="8000" b="1" dirty="0">
                <a:solidFill>
                  <a:srgbClr val="00B050"/>
                </a:solidFill>
                <a:latin typeface="Calibri"/>
                <a:ea typeface="Calibri"/>
                <a:cs typeface="SPRound-Bold"/>
              </a:rPr>
              <a:t>@</a:t>
            </a:r>
            <a:r>
              <a:rPr lang="bg-BG" sz="8000" b="1" dirty="0">
                <a:solidFill>
                  <a:srgbClr val="FF0000"/>
                </a:solidFill>
                <a:latin typeface="Gungsuh"/>
                <a:ea typeface="Calibri"/>
                <a:cs typeface="SPRound-Bold"/>
              </a:rPr>
              <a:t>Е</a:t>
            </a:r>
            <a:r>
              <a:rPr lang="bg-BG" sz="8000" b="1" dirty="0">
                <a:solidFill>
                  <a:srgbClr val="BCBC26"/>
                </a:solidFill>
                <a:latin typeface="Trebuchet MS"/>
                <a:ea typeface="Calibri"/>
                <a:cs typeface="Times New Roman"/>
              </a:rPr>
              <a:t>Д</a:t>
            </a:r>
            <a:r>
              <a:rPr lang="bg-BG" sz="8000" b="1" dirty="0">
                <a:ln w="5271" cap="flat" cmpd="sng" algn="ctr">
                  <a:solidFill>
                    <a:srgbClr val="000000"/>
                  </a:solidFill>
                  <a:prstDash val="solid"/>
                  <a:round/>
                </a:ln>
                <a:gradFill>
                  <a:gsLst>
                    <a:gs pos="0">
                      <a:srgbClr val="BED3F9"/>
                    </a:gs>
                    <a:gs pos="9000">
                      <a:srgbClr val="9EC1FF"/>
                    </a:gs>
                    <a:gs pos="50000">
                      <a:srgbClr val="003692"/>
                    </a:gs>
                    <a:gs pos="79000">
                      <a:srgbClr val="9EC1FF"/>
                    </a:gs>
                    <a:gs pos="100000">
                      <a:srgbClr val="BED3F9"/>
                    </a:gs>
                  </a:gsLst>
                  <a:lin ang="5400000" scaled="0"/>
                </a:gradFill>
                <a:latin typeface="Comic Sans MS"/>
                <a:ea typeface="SimSun"/>
                <a:cs typeface="Times New Roman"/>
              </a:rPr>
              <a:t>Н</a:t>
            </a:r>
            <a:r>
              <a:rPr lang="bg-BG" sz="8000" b="1" dirty="0">
                <a:solidFill>
                  <a:srgbClr val="CA583F"/>
                </a:solidFill>
                <a:latin typeface="SimSun"/>
                <a:ea typeface="Calibri"/>
                <a:cs typeface="Times New Roman"/>
              </a:rPr>
              <a:t> </a:t>
            </a:r>
            <a:r>
              <a:rPr lang="bg-BG" sz="8000" dirty="0">
                <a:solidFill>
                  <a:srgbClr val="04617B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bg-BG" sz="8000" dirty="0">
                <a:solidFill>
                  <a:srgbClr val="04617B"/>
                </a:solidFill>
                <a:latin typeface="Calibri"/>
                <a:ea typeface="Calibri"/>
                <a:cs typeface="Times New Roman"/>
              </a:rPr>
            </a:br>
            <a:r>
              <a:rPr lang="bg-BG" sz="4000" dirty="0" smtClean="0">
                <a:solidFill>
                  <a:srgbClr val="04617B"/>
                </a:solidFill>
                <a:latin typeface="Calibri"/>
                <a:ea typeface="Calibri"/>
                <a:cs typeface="Times New Roman"/>
              </a:rPr>
              <a:t>включваща </a:t>
            </a:r>
            <a:r>
              <a:rPr lang="bg-BG" sz="40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ДЕЦА  &amp;  РОДИТЕЛИ</a:t>
            </a:r>
            <a:endParaRPr lang="bg-BG" sz="8000" dirty="0">
              <a:solidFill>
                <a:srgbClr val="FF0000"/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56992"/>
            <a:ext cx="1152128" cy="133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538336"/>
      </p:ext>
    </p:extLst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lenovo2\Desktop\snimki\1-vi jni\13336437_1303025936378841_557928910_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489242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lenovo2\Desktop\snimki\1-vi jni\IMG_06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290406" cy="321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 descr="C:\Users\lenovo2\Desktop\snimki\1-vi jni\IMG_07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4283968" cy="571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467544" y="4869160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 smtClean="0">
                <a:solidFill>
                  <a:schemeClr val="accent1"/>
                </a:solidFill>
              </a:rPr>
              <a:t>УСМИХНИ СЕ </a:t>
            </a:r>
          </a:p>
          <a:p>
            <a:r>
              <a:rPr lang="bg-BG" sz="3200" dirty="0" smtClean="0">
                <a:solidFill>
                  <a:schemeClr val="accent1"/>
                </a:solidFill>
              </a:rPr>
              <a:t>с Богдан Томов </a:t>
            </a:r>
            <a:endParaRPr lang="bg-BG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10287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lenovo2\Desktop\snimki\sveta gora\DSC03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389562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lenovo2\Desktop\snimki\1-vi jni\IMG_0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428684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2\Desktop\snimki\1-vi jni\IMG_0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17"/>
            <a:ext cx="9144000" cy="685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720032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lenovo2\Desktop\snimki\1-vi jni\IMG_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564038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Picture 2" descr="C:\Users\lenovo2\Desktop\snimki\sveta gora\DSC032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00"/>
            <a:ext cx="9136182" cy="68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298682"/>
      </p:ext>
    </p:extLst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 rot="20822289">
            <a:off x="272869" y="2708919"/>
            <a:ext cx="861966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66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Благодарим ви,</a:t>
            </a:r>
          </a:p>
          <a:p>
            <a:r>
              <a:rPr lang="bg-BG" sz="66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че ни се усмихнахте!</a:t>
            </a:r>
            <a:endParaRPr lang="bg-BG" sz="66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063061"/>
      </p:ext>
    </p:extLst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4098" name="Picture 2" descr="C:\Users\lenovo2\Desktop\snimki\sveta gora\DSC033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143960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122" name="Picture 2" descr="C:\Users\lenovo2\Desktop\snimki\sveta gora\DSC03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722628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enovo2\Desktop\snimki\sveta gora\DSC032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enovo2\Desktop\snimki\sveta gora\DSC032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302" y="-87456"/>
            <a:ext cx="9395520" cy="7046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246806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7170" name="Picture 2" descr="C:\Users\lenovo2\Desktop\snimki\sveta gora\DSC032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9" y="-280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647216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566</TotalTime>
  <Words>74</Words>
  <Application>Microsoft Office PowerPoint</Application>
  <PresentationFormat>Презентация на цял екран (4:3)</PresentationFormat>
  <Paragraphs>18</Paragraphs>
  <Slides>54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54</vt:i4>
      </vt:variant>
    </vt:vector>
  </HeadingPairs>
  <TitlesOfParts>
    <vt:vector size="55" baseType="lpstr">
      <vt:lpstr>Поток</vt:lpstr>
      <vt:lpstr>Презентация на PowerPoint</vt:lpstr>
      <vt:lpstr>НАШИТЕ  У С М  И В К И</vt:lpstr>
      <vt:lpstr>   Поход до Света гора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Компютърни рисунки</vt:lpstr>
      <vt:lpstr>Презентация на PowerPoint</vt:lpstr>
      <vt:lpstr>„ Мисия за спасяване на  Дядо Коледа“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    Денят на думата  </vt:lpstr>
      <vt:lpstr>Презентация на PowerPoint</vt:lpstr>
      <vt:lpstr>Презентация на PowerPoint</vt:lpstr>
      <vt:lpstr>„ Мартенички чудни“</vt:lpstr>
      <vt:lpstr>Презентация на PowerPoint</vt:lpstr>
      <vt:lpstr>„ Чудеса от хартия“ – ателие за изработване на оригами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    Регионален спортен турнир  по футбол и народна топка   „Спешъл Олимпикс“- България</vt:lpstr>
      <vt:lpstr>Презентация на PowerPoint</vt:lpstr>
      <vt:lpstr>Презентация на PowerPoint</vt:lpstr>
      <vt:lpstr>Презентация на PowerPoint</vt:lpstr>
      <vt:lpstr>„ Тез шарени яйца  са за всичките деца“</vt:lpstr>
      <vt:lpstr>Презентация на PowerPoint</vt:lpstr>
      <vt:lpstr>Презентация на PowerPoint</vt:lpstr>
      <vt:lpstr>Първи юни – Денят на детето</vt:lpstr>
      <vt:lpstr>Презентация на PowerPoint</vt:lpstr>
      <vt:lpstr>Презентация на PowerPoint</vt:lpstr>
      <vt:lpstr>Презентация на PowerPoint</vt:lpstr>
      <vt:lpstr>Наградени ученици в инициативата на Ресурсен център – Велико Търново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 С М  И В К И</dc:title>
  <dc:creator>lenovo2</dc:creator>
  <cp:lastModifiedBy>wolf</cp:lastModifiedBy>
  <cp:revision>34</cp:revision>
  <dcterms:created xsi:type="dcterms:W3CDTF">2016-06-26T14:01:42Z</dcterms:created>
  <dcterms:modified xsi:type="dcterms:W3CDTF">2016-07-04T12:21:13Z</dcterms:modified>
</cp:coreProperties>
</file>