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 layout="1picTitle" frame="frameStyle2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797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401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301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379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747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167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374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02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210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439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082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5B6B-4749-45AA-8561-6981AF148053}" type="datetimeFigureOut">
              <a:rPr lang="bg-BG" smtClean="0"/>
              <a:t>7.12.2016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0F24-3DF4-4054-80B5-35F4B324CF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719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Картини</a:t>
            </a:r>
            <a:br>
              <a:rPr lang="bg-B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bg-B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деца със</a:t>
            </a:r>
            <a:br>
              <a:rPr lang="bg-B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bg-B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специални образователни потребности</a:t>
            </a:r>
            <a:r>
              <a:rPr lang="bg-BG" dirty="0" smtClean="0">
                <a:latin typeface="Arial Black" panose="020B0A04020102020204" pitchFamily="34" charset="0"/>
              </a:rPr>
              <a:t/>
            </a:r>
            <a:br>
              <a:rPr lang="bg-BG" dirty="0" smtClean="0">
                <a:latin typeface="Arial Black" panose="020B0A04020102020204" pitchFamily="34" charset="0"/>
              </a:rPr>
            </a:br>
            <a:r>
              <a:rPr lang="bg-B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за календара на </a:t>
            </a:r>
            <a:br>
              <a:rPr lang="bg-BG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bg-B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Регионалния център</a:t>
            </a:r>
            <a:br>
              <a:rPr lang="bg-BG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bg-B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за 2017 година</a:t>
            </a:r>
            <a:br>
              <a:rPr lang="bg-BG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bg-B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7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144" y="260648"/>
            <a:ext cx="915536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Август: </a:t>
            </a:r>
            <a:r>
              <a:rPr lang="ru-RU" sz="3600" b="1" dirty="0" err="1" smtClean="0"/>
              <a:t>Еролина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Елеонорова</a:t>
            </a:r>
            <a:r>
              <a:rPr lang="ru-RU" sz="3600" b="1" dirty="0" smtClean="0"/>
              <a:t> Иванова, IV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ОУ „Филип </a:t>
            </a:r>
            <a:r>
              <a:rPr lang="ru-RU" sz="3600" b="1" dirty="0" err="1" smtClean="0"/>
              <a:t>Сакелариевич</a:t>
            </a:r>
            <a:r>
              <a:rPr lang="ru-RU" sz="3600" b="1" dirty="0" smtClean="0"/>
              <a:t>“, гр. </a:t>
            </a:r>
            <a:r>
              <a:rPr lang="ru-RU" sz="3600" b="1" dirty="0" err="1" smtClean="0"/>
              <a:t>Свищов</a:t>
            </a:r>
            <a:endParaRPr lang="bg-BG" sz="3600" b="1" dirty="0"/>
          </a:p>
        </p:txBody>
      </p:sp>
      <p:pic>
        <p:nvPicPr>
          <p:cNvPr id="3" name="Картина 2" descr="09 Август-Еролина Елеонорова Иванова IV клас, ОУ „Филип Сакелариевич“, гр. Свищов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1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323" y="2526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err="1" smtClean="0"/>
              <a:t>Септември</a:t>
            </a:r>
            <a:r>
              <a:rPr lang="ru-RU" sz="3600" b="1" dirty="0" smtClean="0"/>
              <a:t>: Анастасия Николаева </a:t>
            </a:r>
            <a:r>
              <a:rPr lang="ru-RU" sz="3600" b="1" dirty="0" err="1" smtClean="0"/>
              <a:t>Николова</a:t>
            </a:r>
            <a:r>
              <a:rPr lang="ru-RU" sz="3600" b="1" dirty="0" smtClean="0"/>
              <a:t>, VII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ОУ “</a:t>
            </a:r>
            <a:r>
              <a:rPr lang="ru-RU" sz="3600" b="1" dirty="0" err="1" smtClean="0"/>
              <a:t>Бачо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Киро</a:t>
            </a:r>
            <a:r>
              <a:rPr lang="ru-RU" sz="3600" b="1" dirty="0" smtClean="0"/>
              <a:t>“, гр. </a:t>
            </a:r>
            <a:r>
              <a:rPr lang="ru-RU" sz="3600" b="1" dirty="0" err="1" smtClean="0"/>
              <a:t>Бяла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черква</a:t>
            </a:r>
            <a:endParaRPr lang="bg-BG" sz="3600" b="1" dirty="0"/>
          </a:p>
        </p:txBody>
      </p:sp>
      <p:pic>
        <p:nvPicPr>
          <p:cNvPr id="3" name="Картина 2" descr="10 Септември-Анастасия Николаева Николова VII клас, ОУ “Бачо Киро“, гр. Бяла черкв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771" y="2168693"/>
            <a:ext cx="4896434" cy="367263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86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err="1" smtClean="0"/>
              <a:t>Октомври</a:t>
            </a:r>
            <a:r>
              <a:rPr lang="ru-RU" sz="3600" b="1" dirty="0" smtClean="0"/>
              <a:t>: Никита </a:t>
            </a:r>
            <a:r>
              <a:rPr lang="ru-RU" sz="3600" b="1" dirty="0" err="1" smtClean="0"/>
              <a:t>Горанова</a:t>
            </a:r>
            <a:r>
              <a:rPr lang="ru-RU" sz="3600" b="1" dirty="0" smtClean="0"/>
              <a:t> Иванова, IV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ОУ “</a:t>
            </a:r>
            <a:r>
              <a:rPr lang="ru-RU" sz="3600" b="1" dirty="0" err="1" smtClean="0"/>
              <a:t>Бачо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Киро</a:t>
            </a:r>
            <a:r>
              <a:rPr lang="ru-RU" sz="3600" b="1" dirty="0" smtClean="0"/>
              <a:t>“, гр. </a:t>
            </a:r>
            <a:r>
              <a:rPr lang="ru-RU" sz="3600" b="1" dirty="0" err="1" smtClean="0"/>
              <a:t>Бяла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черква</a:t>
            </a:r>
            <a:endParaRPr lang="bg-BG" sz="3600" b="1" dirty="0"/>
          </a:p>
        </p:txBody>
      </p:sp>
      <p:pic>
        <p:nvPicPr>
          <p:cNvPr id="3" name="Картина 2" descr="11 Октомври-Никита Горанова Иванова IV клас, ОУ “Бачо Киро“, гр. Бяла черкв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64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7806" y="332656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err="1" smtClean="0"/>
              <a:t>Ноември</a:t>
            </a:r>
            <a:r>
              <a:rPr lang="ru-RU" sz="3600" b="1" dirty="0" smtClean="0"/>
              <a:t>: </a:t>
            </a:r>
            <a:r>
              <a:rPr lang="ru-RU" sz="3600" b="1" dirty="0" err="1" smtClean="0"/>
              <a:t>Васил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Даринов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Маймарев</a:t>
            </a:r>
            <a:r>
              <a:rPr lang="ru-RU" sz="3600" b="1" dirty="0" smtClean="0"/>
              <a:t> ПГ, СУ „</a:t>
            </a:r>
            <a:r>
              <a:rPr lang="ru-RU" sz="3600" b="1" dirty="0" err="1" smtClean="0"/>
              <a:t>Вичо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Грънчаров</a:t>
            </a:r>
            <a:r>
              <a:rPr lang="ru-RU" sz="3600" b="1" dirty="0" smtClean="0"/>
              <a:t>“, гр. Горна </a:t>
            </a:r>
            <a:r>
              <a:rPr lang="ru-RU" sz="3600" b="1" dirty="0" err="1" smtClean="0"/>
              <a:t>Оряховица</a:t>
            </a:r>
            <a:endParaRPr lang="bg-BG" sz="3600" b="1" dirty="0"/>
          </a:p>
        </p:txBody>
      </p:sp>
      <p:pic>
        <p:nvPicPr>
          <p:cNvPr id="3" name="Картина 2" descr="12 Ноември-Васил Даринов Маймарев ПГ, СУ „Вичо Грънчаров“, гр. Горна Оряховиц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66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Декември</a:t>
            </a:r>
            <a:r>
              <a:rPr lang="ru-RU" sz="3600" b="1" dirty="0" smtClean="0"/>
              <a:t>: Георги </a:t>
            </a:r>
            <a:r>
              <a:rPr lang="ru-RU" sz="3600" b="1" dirty="0" err="1" smtClean="0"/>
              <a:t>Райчев</a:t>
            </a:r>
            <a:r>
              <a:rPr lang="ru-RU" sz="3600" b="1" dirty="0" smtClean="0"/>
              <a:t> Георгиев, IV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ОУ „Иван </a:t>
            </a:r>
            <a:r>
              <a:rPr lang="ru-RU" sz="3600" b="1" dirty="0" err="1" smtClean="0"/>
              <a:t>Вазов</a:t>
            </a:r>
            <a:r>
              <a:rPr lang="ru-RU" sz="3600" b="1" dirty="0" smtClean="0"/>
              <a:t>“, гр. Горна </a:t>
            </a:r>
            <a:r>
              <a:rPr lang="ru-RU" sz="3600" b="1" dirty="0" err="1" smtClean="0"/>
              <a:t>Оряховица</a:t>
            </a:r>
            <a:endParaRPr lang="bg-BG" sz="3600" b="1" dirty="0"/>
          </a:p>
        </p:txBody>
      </p:sp>
      <p:pic>
        <p:nvPicPr>
          <p:cNvPr id="3" name="Картина 2" descr="13 Декември-Георги Райчев Георгиев IV клас, ОУ „Иван Вазов“, гр. Горна Оряховиц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80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8000">
              <a:srgbClr val="FF7A00"/>
            </a:gs>
            <a:gs pos="75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267744" y="2603302"/>
            <a:ext cx="974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9600" dirty="0">
                <a:solidFill>
                  <a:srgbClr val="FFFF00"/>
                </a:solidFill>
                <a:latin typeface="Arial Black" panose="020B0A04020102020204" pitchFamily="34" charset="0"/>
              </a:rPr>
              <a:t>к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419872" y="3354318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96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</a:t>
            </a:r>
            <a:endParaRPr lang="bg-BG" sz="96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860032" y="2996952"/>
            <a:ext cx="938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8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а</a:t>
            </a:r>
            <a:endParaRPr lang="bg-BG" sz="8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300192" y="4139148"/>
            <a:ext cx="105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9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й</a:t>
            </a:r>
            <a:endParaRPr lang="bg-BG" sz="9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8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Корица: Осман Саидов Алиев, VI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ОУ “Николай </a:t>
            </a:r>
            <a:r>
              <a:rPr lang="ru-RU" sz="3600" b="1" dirty="0" err="1" smtClean="0"/>
              <a:t>Райнов</a:t>
            </a:r>
            <a:r>
              <a:rPr lang="ru-RU" sz="3600" b="1" dirty="0" smtClean="0"/>
              <a:t>“, с. Кесарево</a:t>
            </a:r>
            <a:endParaRPr lang="bg-BG" sz="3600" b="1" dirty="0"/>
          </a:p>
        </p:txBody>
      </p:sp>
      <p:pic>
        <p:nvPicPr>
          <p:cNvPr id="3" name="Картина 2" descr="01 корица-Осман Саидов Алиев VI клас, ОУ “Николай Райнов“, с. Кесарев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20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err="1" smtClean="0"/>
              <a:t>Януари</a:t>
            </a:r>
            <a:r>
              <a:rPr lang="ru-RU" sz="3200" b="1" dirty="0" smtClean="0"/>
              <a:t>: Таня Веселинова </a:t>
            </a:r>
            <a:r>
              <a:rPr lang="ru-RU" sz="3200" b="1" dirty="0" err="1" smtClean="0"/>
              <a:t>Станева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smtClean="0"/>
              <a:t>Нелина </a:t>
            </a:r>
            <a:r>
              <a:rPr lang="ru-RU" sz="3200" b="1" dirty="0" err="1" smtClean="0"/>
              <a:t>Илиянова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Йорданова</a:t>
            </a:r>
            <a:r>
              <a:rPr lang="ru-RU" sz="3200" b="1" dirty="0" smtClean="0"/>
              <a:t> IV </a:t>
            </a:r>
            <a:r>
              <a:rPr lang="ru-RU" sz="3200" b="1" dirty="0" err="1" smtClean="0"/>
              <a:t>клас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smtClean="0"/>
              <a:t>ОУ “</a:t>
            </a:r>
            <a:r>
              <a:rPr lang="ru-RU" sz="3200" b="1" dirty="0" err="1" smtClean="0"/>
              <a:t>Бачо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Киро</a:t>
            </a:r>
            <a:r>
              <a:rPr lang="ru-RU" sz="3200" b="1" dirty="0" smtClean="0"/>
              <a:t>“, гр. </a:t>
            </a:r>
            <a:r>
              <a:rPr lang="ru-RU" sz="3200" b="1" dirty="0" err="1" smtClean="0"/>
              <a:t>Бяла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черква</a:t>
            </a:r>
            <a:endParaRPr lang="bg-BG" sz="3200" b="1" dirty="0"/>
          </a:p>
        </p:txBody>
      </p:sp>
      <p:pic>
        <p:nvPicPr>
          <p:cNvPr id="3" name="Картина 2" descr="02 Януари-Таня Веселинова Станева, Нелина Илиянова Йорданова IV клас, ОУ “Бачо Киро“, гр. Бяла черкв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50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539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err="1" smtClean="0"/>
              <a:t>Февруари</a:t>
            </a:r>
            <a:r>
              <a:rPr lang="ru-RU" sz="3600" b="1" dirty="0" smtClean="0"/>
              <a:t>: </a:t>
            </a:r>
            <a:r>
              <a:rPr lang="ru-RU" sz="3600" b="1" dirty="0" err="1" smtClean="0"/>
              <a:t>Габриела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Цанкова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Цанкова</a:t>
            </a:r>
            <a:r>
              <a:rPr lang="ru-RU" sz="3600" b="1" dirty="0" smtClean="0"/>
              <a:t>, X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</a:t>
            </a:r>
            <a:br>
              <a:rPr lang="ru-RU" sz="3600" b="1" dirty="0" smtClean="0"/>
            </a:br>
            <a:r>
              <a:rPr lang="ru-RU" sz="3100" b="1" dirty="0" smtClean="0"/>
              <a:t>ПХГ “Св. Св. </a:t>
            </a:r>
            <a:r>
              <a:rPr lang="ru-RU" sz="3100" b="1" dirty="0" err="1" smtClean="0"/>
              <a:t>Кирил</a:t>
            </a:r>
            <a:r>
              <a:rPr lang="ru-RU" sz="3100" b="1" dirty="0" smtClean="0"/>
              <a:t> и </a:t>
            </a:r>
            <a:r>
              <a:rPr lang="ru-RU" sz="3100" b="1" dirty="0" err="1" smtClean="0"/>
              <a:t>Методий</a:t>
            </a:r>
            <a:r>
              <a:rPr lang="ru-RU" sz="3100" b="1" dirty="0" smtClean="0"/>
              <a:t>“, гр. Велико </a:t>
            </a:r>
            <a:r>
              <a:rPr lang="ru-RU" sz="3100" b="1" dirty="0" err="1" smtClean="0"/>
              <a:t>Търново</a:t>
            </a:r>
            <a:endParaRPr lang="bg-BG" sz="3100" b="1" dirty="0"/>
          </a:p>
        </p:txBody>
      </p:sp>
      <p:pic>
        <p:nvPicPr>
          <p:cNvPr id="3" name="Картина 2" descr="03 Февруари-Габриела Цанкова Цанкова X клас, ПХГ “Св. Св. Кирил и Методий“, гр. Велико Търнов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6770" y="2121822"/>
            <a:ext cx="5097578" cy="382350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96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60648"/>
            <a:ext cx="915536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Март: Яна Владимирова </a:t>
            </a:r>
            <a:r>
              <a:rPr lang="ru-RU" sz="3600" b="1" dirty="0" err="1" smtClean="0"/>
              <a:t>Петкова</a:t>
            </a:r>
            <a:r>
              <a:rPr lang="ru-RU" sz="3600" b="1" dirty="0" smtClean="0"/>
              <a:t>, XII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ПТГ „</a:t>
            </a:r>
            <a:r>
              <a:rPr lang="ru-RU" sz="3600" b="1" dirty="0" err="1" smtClean="0"/>
              <a:t>Васил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Левски</a:t>
            </a:r>
            <a:r>
              <a:rPr lang="ru-RU" sz="3600" b="1" dirty="0" smtClean="0"/>
              <a:t>“, гр. Горна </a:t>
            </a:r>
            <a:r>
              <a:rPr lang="ru-RU" sz="3600" b="1" dirty="0" err="1" smtClean="0"/>
              <a:t>Оряховица</a:t>
            </a:r>
            <a:r>
              <a:rPr lang="ru-RU" sz="3600" b="1" dirty="0" smtClean="0"/>
              <a:t> </a:t>
            </a:r>
            <a:endParaRPr lang="bg-BG" sz="3600" b="1" dirty="0"/>
          </a:p>
        </p:txBody>
      </p:sp>
      <p:pic>
        <p:nvPicPr>
          <p:cNvPr id="3" name="Картина 2" descr="04 Март-Яна Владимирова Петкова XII клас, ПТГ „Васил Левски“, гр. Горна Оряховиц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38" y="1646238"/>
            <a:ext cx="3565525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7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Април</a:t>
            </a:r>
            <a:r>
              <a:rPr lang="ru-RU" sz="3200" b="1" dirty="0" smtClean="0"/>
              <a:t>: </a:t>
            </a:r>
            <a:r>
              <a:rPr lang="ru-RU" sz="3200" b="1" dirty="0" err="1" smtClean="0"/>
              <a:t>Пламена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Стефанова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Даскалова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VI </a:t>
            </a:r>
            <a:r>
              <a:rPr lang="ru-RU" sz="3200" b="1" dirty="0" err="1" smtClean="0"/>
              <a:t>клас</a:t>
            </a:r>
            <a:r>
              <a:rPr lang="ru-RU" sz="3200" b="1" dirty="0" smtClean="0"/>
              <a:t>, ОУ „</a:t>
            </a:r>
            <a:r>
              <a:rPr lang="ru-RU" sz="3200" b="1" dirty="0" err="1" smtClean="0"/>
              <a:t>Христо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Смирненски</a:t>
            </a:r>
            <a:r>
              <a:rPr lang="ru-RU" sz="3200" b="1" dirty="0" smtClean="0"/>
              <a:t>“, с. </a:t>
            </a:r>
            <a:r>
              <a:rPr lang="ru-RU" sz="3200" b="1" dirty="0" err="1" smtClean="0"/>
              <a:t>Самоводене</a:t>
            </a:r>
            <a:endParaRPr lang="bg-BG" sz="3200" b="1" dirty="0"/>
          </a:p>
        </p:txBody>
      </p:sp>
      <p:pic>
        <p:nvPicPr>
          <p:cNvPr id="3" name="Картина 2" descr="05 Април-Пламена Стефанова Даскалова VI клас, ОУ „Христо Смирненски“, с. Самоводене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3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Май: Теодора </a:t>
            </a:r>
            <a:r>
              <a:rPr lang="ru-RU" sz="3600" b="1" dirty="0" err="1" smtClean="0"/>
              <a:t>Емилова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Енчева</a:t>
            </a:r>
            <a:r>
              <a:rPr lang="ru-RU" sz="3600" b="1" dirty="0" smtClean="0"/>
              <a:t>, IX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</a:t>
            </a:r>
            <a:br>
              <a:rPr lang="ru-RU" sz="3600" b="1" dirty="0" smtClean="0"/>
            </a:br>
            <a:r>
              <a:rPr lang="ru-RU" sz="3600" b="1" dirty="0" smtClean="0"/>
              <a:t>ПГТ „Д-р </a:t>
            </a:r>
            <a:r>
              <a:rPr lang="ru-RU" sz="3600" b="1" dirty="0" err="1" smtClean="0"/>
              <a:t>Васил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Берон</a:t>
            </a:r>
            <a:r>
              <a:rPr lang="ru-RU" sz="3600" b="1" dirty="0" smtClean="0"/>
              <a:t>“, гр. Велико </a:t>
            </a:r>
            <a:r>
              <a:rPr lang="ru-RU" sz="3600" b="1" dirty="0" err="1" smtClean="0"/>
              <a:t>Търново</a:t>
            </a:r>
            <a:endParaRPr lang="bg-BG" sz="3600" b="1" dirty="0"/>
          </a:p>
        </p:txBody>
      </p:sp>
      <p:pic>
        <p:nvPicPr>
          <p:cNvPr id="3" name="Картина 2" descr="06 Май-Теодора Емилова Енчева IX клас, ПГТ „Д-р Васил Берон“, гр. Велико Търнов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5197" y="2139862"/>
            <a:ext cx="5094096" cy="382089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5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7409" y="260648"/>
            <a:ext cx="8687594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Юни</a:t>
            </a:r>
            <a:r>
              <a:rPr lang="ru-RU" sz="3600" b="1" dirty="0" smtClean="0"/>
              <a:t>: </a:t>
            </a:r>
            <a:r>
              <a:rPr lang="ru-RU" sz="3600" b="1" dirty="0" err="1" smtClean="0"/>
              <a:t>Рузие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Алдинова</a:t>
            </a:r>
            <a:r>
              <a:rPr lang="ru-RU" sz="3600" b="1" dirty="0" smtClean="0"/>
              <a:t> Ахмедова, V </a:t>
            </a:r>
            <a:r>
              <a:rPr lang="ru-RU" sz="3600" b="1" dirty="0" err="1" smtClean="0"/>
              <a:t>клас</a:t>
            </a:r>
            <a:r>
              <a:rPr lang="ru-RU" sz="3600" b="1" dirty="0" smtClean="0"/>
              <a:t>, ОУ “Николай </a:t>
            </a:r>
            <a:r>
              <a:rPr lang="ru-RU" sz="3600" b="1" dirty="0" err="1" smtClean="0"/>
              <a:t>Райнов</a:t>
            </a:r>
            <a:r>
              <a:rPr lang="ru-RU" sz="3600" b="1" dirty="0" smtClean="0"/>
              <a:t>“, с. Кесарево</a:t>
            </a:r>
            <a:endParaRPr lang="bg-BG" sz="3600" b="1" dirty="0"/>
          </a:p>
        </p:txBody>
      </p:sp>
      <p:pic>
        <p:nvPicPr>
          <p:cNvPr id="3" name="Картина 2" descr="07Юни-Рузие Алдинова Ахмедова V клас, ОУ “Николай Райнов“, с. Кесарев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4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Юли: </a:t>
            </a:r>
            <a:r>
              <a:rPr lang="ru-RU" sz="3200" b="1" dirty="0" err="1" smtClean="0"/>
              <a:t>Даниел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Росенов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Еросалимов</a:t>
            </a:r>
            <a:r>
              <a:rPr lang="ru-RU" sz="3200" b="1" dirty="0" smtClean="0"/>
              <a:t>, XII </a:t>
            </a:r>
            <a:r>
              <a:rPr lang="ru-RU" sz="3200" b="1" dirty="0" err="1" smtClean="0"/>
              <a:t>клас</a:t>
            </a:r>
            <a:r>
              <a:rPr lang="ru-RU" sz="3200" b="1" dirty="0" smtClean="0"/>
              <a:t>, ПТГ „</a:t>
            </a:r>
            <a:r>
              <a:rPr lang="ru-RU" sz="3200" b="1" dirty="0" err="1" smtClean="0"/>
              <a:t>Васил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Левски</a:t>
            </a:r>
            <a:r>
              <a:rPr lang="ru-RU" sz="3200" b="1" dirty="0" smtClean="0"/>
              <a:t>“, гр. Горна </a:t>
            </a:r>
            <a:r>
              <a:rPr lang="ru-RU" sz="3200" b="1" dirty="0" err="1" smtClean="0"/>
              <a:t>Оряховица</a:t>
            </a:r>
            <a:endParaRPr lang="bg-BG" sz="3200" b="1" dirty="0"/>
          </a:p>
        </p:txBody>
      </p:sp>
      <p:pic>
        <p:nvPicPr>
          <p:cNvPr id="3" name="Картина 2" descr="08 Юли-Даниел Росенов Еросалимов XII клас, ПТГ „Васил Левски“, гр. Горна Оряховиц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9734" y="2193195"/>
            <a:ext cx="4891823" cy="366917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1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199</Words>
  <Application>Microsoft Office PowerPoint</Application>
  <PresentationFormat>Презентация на цял екран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тема</vt:lpstr>
      <vt:lpstr>Картини на деца със специални образователни потребности за календара на  Регионалния център за 2017 година </vt:lpstr>
      <vt:lpstr>Корица: Осман Саидов Алиев, VI клас, ОУ “Николай Райнов“, с. Кесарево</vt:lpstr>
      <vt:lpstr> Януари: Таня Веселинова Станева,  Нелина Илиянова Йорданова IV клас,  ОУ “Бачо Киро“, гр. Бяла черква</vt:lpstr>
      <vt:lpstr> Февруари: Габриела Цанкова Цанкова, X клас,  ПХГ “Св. Св. Кирил и Методий“, гр. Велико Търново</vt:lpstr>
      <vt:lpstr>Март: Яна Владимирова Петкова, XII клас, ПТГ „Васил Левски“, гр. Горна Оряховица </vt:lpstr>
      <vt:lpstr>Април: Пламена Стефанова Даскалова  VI клас, ОУ „Христо Смирненски“, с. Самоводене</vt:lpstr>
      <vt:lpstr> Май: Теодора Емилова Енчева, IX клас,  ПГТ „Д-р Васил Берон“, гр. Велико Търново</vt:lpstr>
      <vt:lpstr>Юни: Рузие Алдинова Ахмедова, V клас, ОУ “Николай Райнов“, с. Кесарево</vt:lpstr>
      <vt:lpstr> Юли: Даниел Росенов Еросалимов, XII клас, ПТГ „Васил Левски“, гр. Горна Оряховица</vt:lpstr>
      <vt:lpstr> Август: Еролина Елеонорова Иванова, IV клас, ОУ „Филип Сакелариевич“, гр. Свищов</vt:lpstr>
      <vt:lpstr> Септември: Анастасия Николаева Николова, VII клас, ОУ “Бачо Киро“, гр. Бяла черква</vt:lpstr>
      <vt:lpstr> Октомври: Никита Горанова Иванова, IV клас, ОУ “Бачо Киро“, гр. Бяла черква</vt:lpstr>
      <vt:lpstr> Ноември: Васил Даринов Маймарев ПГ, СУ „Вичо Грънчаров“, гр. Горна Оряховица</vt:lpstr>
      <vt:lpstr>Декември: Георги Райчев Георгиев, IV клас, ОУ „Иван Вазов“, гр. Горна Оряховица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Картини на деца със специални образователни потребности за календара на  Регионалния център за 2017 година</dc:title>
  <dc:creator>lubo</dc:creator>
  <cp:lastModifiedBy>lubo</cp:lastModifiedBy>
  <cp:revision>9</cp:revision>
  <dcterms:created xsi:type="dcterms:W3CDTF">2016-12-07T11:25:55Z</dcterms:created>
  <dcterms:modified xsi:type="dcterms:W3CDTF">2016-12-07T13:03:45Z</dcterms:modified>
</cp:coreProperties>
</file>