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photoAlbum layout="1pic" frame="frameStyle6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40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631-6EE9-47E7-852D-211179BD9696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8A3E-0F2F-4493-91CC-C029E770CA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9417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631-6EE9-47E7-852D-211179BD9696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8A3E-0F2F-4493-91CC-C029E770CA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66687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631-6EE9-47E7-852D-211179BD9696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8A3E-0F2F-4493-91CC-C029E770CA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3043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631-6EE9-47E7-852D-211179BD9696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8A3E-0F2F-4493-91CC-C029E770CA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6135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631-6EE9-47E7-852D-211179BD9696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8A3E-0F2F-4493-91CC-C029E770CA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0292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631-6EE9-47E7-852D-211179BD9696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8A3E-0F2F-4493-91CC-C029E770CA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8890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631-6EE9-47E7-852D-211179BD9696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8A3E-0F2F-4493-91CC-C029E770CA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4868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631-6EE9-47E7-852D-211179BD9696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8A3E-0F2F-4493-91CC-C029E770CA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9339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631-6EE9-47E7-852D-211179BD9696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8A3E-0F2F-4493-91CC-C029E770CA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4844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631-6EE9-47E7-852D-211179BD9696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8A3E-0F2F-4493-91CC-C029E770CA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8606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6631-6EE9-47E7-852D-211179BD9696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58A3E-0F2F-4493-91CC-C029E770CA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3313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06631-6EE9-47E7-852D-211179BD9696}" type="datetimeFigureOut">
              <a:rPr lang="bg-BG" smtClean="0"/>
              <a:t>25.2.2017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58A3E-0F2F-4493-91CC-C029E770CA5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0306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3568" y="24928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solidFill>
                  <a:srgbClr val="002060"/>
                </a:solidFill>
              </a:rPr>
              <a:t>Група за ресурсно подпомагане</a:t>
            </a:r>
            <a:br>
              <a:rPr lang="bg-BG" dirty="0" smtClean="0">
                <a:solidFill>
                  <a:srgbClr val="002060"/>
                </a:solidFill>
              </a:rPr>
            </a:br>
            <a:r>
              <a:rPr lang="bg-BG" dirty="0" smtClean="0">
                <a:solidFill>
                  <a:srgbClr val="002060"/>
                </a:solidFill>
              </a:rPr>
              <a:t>СУ „Бачо Киро“, Павликени</a:t>
            </a:r>
            <a:br>
              <a:rPr lang="bg-BG" dirty="0" smtClean="0">
                <a:solidFill>
                  <a:srgbClr val="002060"/>
                </a:solidFill>
              </a:rPr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i="1" dirty="0" smtClean="0">
                <a:solidFill>
                  <a:srgbClr val="C00000"/>
                </a:solidFill>
              </a:rPr>
              <a:t>ресурсен учител Величка Йовчева</a:t>
            </a:r>
            <a:r>
              <a:rPr lang="bg-BG" i="1" dirty="0" smtClean="0"/>
              <a:t/>
            </a:r>
            <a:br>
              <a:rPr lang="bg-BG" i="1" dirty="0" smtClean="0"/>
            </a:br>
            <a:r>
              <a:rPr lang="bg-BG" i="1" dirty="0"/>
              <a:t/>
            </a:r>
            <a:br>
              <a:rPr lang="bg-BG" i="1" dirty="0"/>
            </a:br>
            <a:r>
              <a:rPr lang="bg-BG" i="1" dirty="0" smtClean="0">
                <a:solidFill>
                  <a:srgbClr val="002060"/>
                </a:solidFill>
              </a:rPr>
              <a:t>Учебна дейност</a:t>
            </a:r>
            <a:br>
              <a:rPr lang="bg-BG" i="1" dirty="0" smtClean="0">
                <a:solidFill>
                  <a:srgbClr val="002060"/>
                </a:solidFill>
              </a:rPr>
            </a:br>
            <a:r>
              <a:rPr lang="bg-BG" sz="2700" i="1" dirty="0" smtClean="0">
                <a:solidFill>
                  <a:srgbClr val="FF0000"/>
                </a:solidFill>
              </a:rPr>
              <a:t>(фотоалбум)</a:t>
            </a:r>
            <a:endParaRPr lang="bg-BG" sz="27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005_0929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799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005_093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28800"/>
            <a:ext cx="6062472" cy="3410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0682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005_093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825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005_1213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451092" cy="3629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309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006_0853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89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006_1207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10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007_0907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50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011_1055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40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013_084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255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019_1057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49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51221_1155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67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020_0855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573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021_0929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25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027_0856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4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027_090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6451092" cy="3629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4300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104_0949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3949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108_1107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074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108_1107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373368" cy="3585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842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123_1108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439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124_0848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528816" cy="3672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3089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206_1153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96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0920_0826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074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207_0838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01214"/>
            <a:ext cx="6606540" cy="3716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4908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207_1152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533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207_1152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89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207_1153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924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207_1153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59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70127_091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370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70127_0936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2"/>
            <a:ext cx="6451092" cy="3629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3995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70201_0812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656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70213_0917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42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70216_084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741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0920_0826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23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70217_0924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793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70222_115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913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 isPhoto="1"/>
        </p:nvSpPr>
        <p:spPr>
          <a:xfrm>
            <a:off x="685800" y="685800"/>
            <a:ext cx="7772400" cy="54864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r"/>
            <a:endParaRPr lang="bg-BG" sz="3200" dirty="0" smtClean="0"/>
          </a:p>
          <a:p>
            <a:pPr algn="r"/>
            <a:endParaRPr lang="bg-BG" sz="3200" dirty="0"/>
          </a:p>
          <a:p>
            <a:pPr algn="r"/>
            <a:endParaRPr lang="bg-BG" sz="3200" dirty="0" smtClean="0"/>
          </a:p>
          <a:p>
            <a:pPr algn="r"/>
            <a:endParaRPr lang="bg-BG" sz="3200" dirty="0"/>
          </a:p>
          <a:p>
            <a:pPr algn="r"/>
            <a:endParaRPr lang="bg-BG" sz="3200" dirty="0" smtClean="0"/>
          </a:p>
          <a:p>
            <a:pPr algn="r"/>
            <a:endParaRPr lang="bg-BG" sz="3200" dirty="0"/>
          </a:p>
          <a:p>
            <a:pPr algn="r"/>
            <a:endParaRPr lang="bg-BG" sz="3200" dirty="0" smtClean="0"/>
          </a:p>
          <a:p>
            <a:pPr algn="r"/>
            <a:endParaRPr lang="bg-BG" sz="3200" dirty="0"/>
          </a:p>
          <a:p>
            <a:pPr algn="r"/>
            <a:r>
              <a:rPr lang="bg-BG" sz="3200" dirty="0" smtClean="0"/>
              <a:t>край</a:t>
            </a:r>
          </a:p>
          <a:p>
            <a:pPr algn="r"/>
            <a:r>
              <a:rPr lang="bg-BG" dirty="0" smtClean="0"/>
              <a:t>Февруари 2017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7460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0921_1233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243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0921_1238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652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0927_1037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20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0927_1037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10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 descr="20161005_0915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43013"/>
            <a:ext cx="7772400" cy="437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05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7</Words>
  <Application>Microsoft Office PowerPoint</Application>
  <PresentationFormat>Презентация на цял екран (4:3)</PresentationFormat>
  <Paragraphs>11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42</vt:i4>
      </vt:variant>
    </vt:vector>
  </HeadingPairs>
  <TitlesOfParts>
    <vt:vector size="43" baseType="lpstr">
      <vt:lpstr>Office тема</vt:lpstr>
      <vt:lpstr>Група за ресурсно подпомагане СУ „Бачо Киро“, Павликени  ресурсен учител Величка Йовчева  Учебна дейност (фотоалбум)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Група за ресурсно подпомагане СУ „Бачо Киро“, Павликени  ресурсен учител Величка Йовчева  Учебна дейност (фотоалбум)</dc:title>
  <dc:creator>wolf</dc:creator>
  <cp:lastModifiedBy>wolf</cp:lastModifiedBy>
  <cp:revision>3</cp:revision>
  <dcterms:created xsi:type="dcterms:W3CDTF">2017-02-25T10:39:07Z</dcterms:created>
  <dcterms:modified xsi:type="dcterms:W3CDTF">2017-02-25T11:00:18Z</dcterms:modified>
</cp:coreProperties>
</file>