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71" r:id="rId4"/>
    <p:sldId id="270" r:id="rId5"/>
    <p:sldId id="269" r:id="rId6"/>
    <p:sldId id="268" r:id="rId7"/>
    <p:sldId id="267" r:id="rId8"/>
    <p:sldId id="265" r:id="rId9"/>
    <p:sldId id="258" r:id="rId10"/>
    <p:sldId id="266" r:id="rId11"/>
    <p:sldId id="259" r:id="rId12"/>
    <p:sldId id="263" r:id="rId13"/>
    <p:sldId id="262" r:id="rId14"/>
    <p:sldId id="261" r:id="rId15"/>
    <p:sldId id="260" r:id="rId16"/>
    <p:sldId id="272" r:id="rId17"/>
    <p:sldId id="274" r:id="rId18"/>
    <p:sldId id="279" r:id="rId19"/>
    <p:sldId id="278" r:id="rId20"/>
    <p:sldId id="277" r:id="rId21"/>
    <p:sldId id="276" r:id="rId22"/>
    <p:sldId id="275" r:id="rId23"/>
    <p:sldId id="273" r:id="rId24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40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7EAC6-BBA0-46FA-930E-51DD497F4317}" type="datetimeFigureOut">
              <a:rPr lang="bg-BG" smtClean="0"/>
              <a:t>25.2.2017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69962-56D9-4552-AC68-AE5A2258EFF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57521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7EAC6-BBA0-46FA-930E-51DD497F4317}" type="datetimeFigureOut">
              <a:rPr lang="bg-BG" smtClean="0"/>
              <a:t>25.2.2017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69962-56D9-4552-AC68-AE5A2258EFF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93858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7EAC6-BBA0-46FA-930E-51DD497F4317}" type="datetimeFigureOut">
              <a:rPr lang="bg-BG" smtClean="0"/>
              <a:t>25.2.2017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69962-56D9-4552-AC68-AE5A2258EFF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61756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7EAC6-BBA0-46FA-930E-51DD497F4317}" type="datetimeFigureOut">
              <a:rPr lang="bg-BG" smtClean="0"/>
              <a:t>25.2.2017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69962-56D9-4552-AC68-AE5A2258EFF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8205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7EAC6-BBA0-46FA-930E-51DD497F4317}" type="datetimeFigureOut">
              <a:rPr lang="bg-BG" smtClean="0"/>
              <a:t>25.2.2017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69962-56D9-4552-AC68-AE5A2258EFF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53761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7EAC6-BBA0-46FA-930E-51DD497F4317}" type="datetimeFigureOut">
              <a:rPr lang="bg-BG" smtClean="0"/>
              <a:t>25.2.2017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69962-56D9-4552-AC68-AE5A2258EFF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85044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7EAC6-BBA0-46FA-930E-51DD497F4317}" type="datetimeFigureOut">
              <a:rPr lang="bg-BG" smtClean="0"/>
              <a:t>25.2.2017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69962-56D9-4552-AC68-AE5A2258EFF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3035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7EAC6-BBA0-46FA-930E-51DD497F4317}" type="datetimeFigureOut">
              <a:rPr lang="bg-BG" smtClean="0"/>
              <a:t>25.2.2017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69962-56D9-4552-AC68-AE5A2258EFF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1996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7EAC6-BBA0-46FA-930E-51DD497F4317}" type="datetimeFigureOut">
              <a:rPr lang="bg-BG" smtClean="0"/>
              <a:t>25.2.2017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69962-56D9-4552-AC68-AE5A2258EFF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08879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7EAC6-BBA0-46FA-930E-51DD497F4317}" type="datetimeFigureOut">
              <a:rPr lang="bg-BG" smtClean="0"/>
              <a:t>25.2.2017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69962-56D9-4552-AC68-AE5A2258EFF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58241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7EAC6-BBA0-46FA-930E-51DD497F4317}" type="datetimeFigureOut">
              <a:rPr lang="bg-BG" smtClean="0"/>
              <a:t>25.2.2017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69962-56D9-4552-AC68-AE5A2258EFF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6403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7EAC6-BBA0-46FA-930E-51DD497F4317}" type="datetimeFigureOut">
              <a:rPr lang="bg-BG" smtClean="0"/>
              <a:t>25.2.2017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69962-56D9-4552-AC68-AE5A2258EFF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3590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b="1" dirty="0" smtClean="0">
                <a:solidFill>
                  <a:srgbClr val="C00000"/>
                </a:solidFill>
              </a:rPr>
              <a:t>Учениците със специални потребности</a:t>
            </a:r>
            <a:br>
              <a:rPr lang="bg-BG" sz="2400" b="1" dirty="0" smtClean="0">
                <a:solidFill>
                  <a:srgbClr val="C00000"/>
                </a:solidFill>
              </a:rPr>
            </a:br>
            <a:r>
              <a:rPr lang="bg-BG" sz="2400" b="1" dirty="0" smtClean="0">
                <a:solidFill>
                  <a:srgbClr val="C00000"/>
                </a:solidFill>
              </a:rPr>
              <a:t> от ПГАТ „Цанко Церковски“, Павликени и техните творения</a:t>
            </a:r>
            <a:endParaRPr lang="bg-BG" sz="2400" b="1" dirty="0">
              <a:solidFill>
                <a:srgbClr val="C00000"/>
              </a:solidFill>
            </a:endParaRPr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117502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b="1" dirty="0" smtClean="0">
                <a:solidFill>
                  <a:srgbClr val="C00000"/>
                </a:solidFill>
              </a:rPr>
              <a:t>Учениците със специални потребности</a:t>
            </a:r>
            <a:br>
              <a:rPr lang="bg-BG" sz="2400" b="1" dirty="0" smtClean="0">
                <a:solidFill>
                  <a:srgbClr val="C00000"/>
                </a:solidFill>
              </a:rPr>
            </a:br>
            <a:r>
              <a:rPr lang="bg-BG" sz="2400" b="1" dirty="0" smtClean="0">
                <a:solidFill>
                  <a:srgbClr val="C00000"/>
                </a:solidFill>
              </a:rPr>
              <a:t> от ПГАТ „Цанко Церковски“, Павликени и техните творения</a:t>
            </a:r>
            <a:endParaRPr lang="bg-BG" sz="2400" b="1" dirty="0">
              <a:solidFill>
                <a:srgbClr val="C0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080055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b="1" dirty="0" smtClean="0">
                <a:solidFill>
                  <a:srgbClr val="C00000"/>
                </a:solidFill>
              </a:rPr>
              <a:t>Учениците със специални потребности</a:t>
            </a:r>
            <a:br>
              <a:rPr lang="bg-BG" sz="2400" b="1" dirty="0" smtClean="0">
                <a:solidFill>
                  <a:srgbClr val="C00000"/>
                </a:solidFill>
              </a:rPr>
            </a:br>
            <a:r>
              <a:rPr lang="bg-BG" sz="2400" b="1" dirty="0" smtClean="0">
                <a:solidFill>
                  <a:srgbClr val="C00000"/>
                </a:solidFill>
              </a:rPr>
              <a:t> от ПГАТ „Цанко Церковски“, Павликени и техните творения</a:t>
            </a:r>
            <a:endParaRPr lang="bg-BG" sz="2400" b="1" dirty="0">
              <a:solidFill>
                <a:srgbClr val="C0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73" y="1600200"/>
            <a:ext cx="2545854" cy="4525963"/>
          </a:xfrm>
        </p:spPr>
      </p:pic>
    </p:spTree>
    <p:extLst>
      <p:ext uri="{BB962C8B-B14F-4D97-AF65-F5344CB8AC3E}">
        <p14:creationId xmlns:p14="http://schemas.microsoft.com/office/powerpoint/2010/main" val="3235160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b="1" dirty="0" smtClean="0">
                <a:solidFill>
                  <a:srgbClr val="C00000"/>
                </a:solidFill>
              </a:rPr>
              <a:t>Учениците със специални потребности</a:t>
            </a:r>
            <a:br>
              <a:rPr lang="bg-BG" sz="2400" b="1" dirty="0" smtClean="0">
                <a:solidFill>
                  <a:srgbClr val="C00000"/>
                </a:solidFill>
              </a:rPr>
            </a:br>
            <a:r>
              <a:rPr lang="bg-BG" sz="2400" b="1" dirty="0" smtClean="0">
                <a:solidFill>
                  <a:srgbClr val="C00000"/>
                </a:solidFill>
              </a:rPr>
              <a:t> от ПГАТ „Цанко Церковски“, Павликени и техните творения</a:t>
            </a:r>
            <a:endParaRPr lang="bg-BG" sz="2400" b="1" dirty="0">
              <a:solidFill>
                <a:srgbClr val="C0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28158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b="1" dirty="0" smtClean="0">
                <a:solidFill>
                  <a:srgbClr val="C00000"/>
                </a:solidFill>
              </a:rPr>
              <a:t>Учениците със специални потребности</a:t>
            </a:r>
            <a:br>
              <a:rPr lang="bg-BG" sz="2400" b="1" dirty="0" smtClean="0">
                <a:solidFill>
                  <a:srgbClr val="C00000"/>
                </a:solidFill>
              </a:rPr>
            </a:br>
            <a:r>
              <a:rPr lang="bg-BG" sz="2400" b="1" dirty="0" smtClean="0">
                <a:solidFill>
                  <a:srgbClr val="C00000"/>
                </a:solidFill>
              </a:rPr>
              <a:t> от ПГАТ „Цанко Церковски“, Павликени и техните творения</a:t>
            </a:r>
            <a:endParaRPr lang="bg-BG" sz="2400" b="1" dirty="0">
              <a:solidFill>
                <a:srgbClr val="C0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272974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b="1" dirty="0" smtClean="0">
                <a:solidFill>
                  <a:srgbClr val="C00000"/>
                </a:solidFill>
              </a:rPr>
              <a:t>Учениците със специални потребности</a:t>
            </a:r>
            <a:br>
              <a:rPr lang="bg-BG" sz="2400" b="1" dirty="0" smtClean="0">
                <a:solidFill>
                  <a:srgbClr val="C00000"/>
                </a:solidFill>
              </a:rPr>
            </a:br>
            <a:r>
              <a:rPr lang="bg-BG" sz="2400" b="1" dirty="0" smtClean="0">
                <a:solidFill>
                  <a:srgbClr val="C00000"/>
                </a:solidFill>
              </a:rPr>
              <a:t> от ПГАТ „Цанко Церковски“, Павликени и техните творения</a:t>
            </a:r>
            <a:endParaRPr lang="bg-BG" sz="2400" b="1" dirty="0">
              <a:solidFill>
                <a:srgbClr val="C0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03094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b="1" dirty="0" smtClean="0">
                <a:solidFill>
                  <a:srgbClr val="C00000"/>
                </a:solidFill>
              </a:rPr>
              <a:t>Учениците със специални потребности</a:t>
            </a:r>
            <a:br>
              <a:rPr lang="bg-BG" sz="2400" b="1" dirty="0" smtClean="0">
                <a:solidFill>
                  <a:srgbClr val="C00000"/>
                </a:solidFill>
              </a:rPr>
            </a:br>
            <a:r>
              <a:rPr lang="bg-BG" sz="2400" b="1" dirty="0" smtClean="0">
                <a:solidFill>
                  <a:srgbClr val="C00000"/>
                </a:solidFill>
              </a:rPr>
              <a:t> от ПГАТ „Цанко Церковски“, Павликени и техните творения</a:t>
            </a:r>
            <a:endParaRPr lang="bg-BG" sz="2400" b="1" dirty="0">
              <a:solidFill>
                <a:srgbClr val="C0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792662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b="1" dirty="0" smtClean="0">
                <a:solidFill>
                  <a:srgbClr val="C00000"/>
                </a:solidFill>
              </a:rPr>
              <a:t>Учениците със специални потребности</a:t>
            </a:r>
            <a:br>
              <a:rPr lang="bg-BG" sz="2400" b="1" dirty="0" smtClean="0">
                <a:solidFill>
                  <a:srgbClr val="C00000"/>
                </a:solidFill>
              </a:rPr>
            </a:br>
            <a:r>
              <a:rPr lang="bg-BG" sz="2400" b="1" dirty="0" smtClean="0">
                <a:solidFill>
                  <a:srgbClr val="C00000"/>
                </a:solidFill>
              </a:rPr>
              <a:t> от ПГАТ „Цанко Церковски“, Павликени и техните творения</a:t>
            </a:r>
            <a:endParaRPr lang="bg-BG" sz="2400" b="1" dirty="0">
              <a:solidFill>
                <a:srgbClr val="C00000"/>
              </a:solidFill>
            </a:endParaRPr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835202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b="1" dirty="0" smtClean="0">
                <a:solidFill>
                  <a:srgbClr val="C00000"/>
                </a:solidFill>
              </a:rPr>
              <a:t>Учениците със специални потребности</a:t>
            </a:r>
            <a:br>
              <a:rPr lang="bg-BG" sz="2400" b="1" dirty="0" smtClean="0">
                <a:solidFill>
                  <a:srgbClr val="C00000"/>
                </a:solidFill>
              </a:rPr>
            </a:br>
            <a:r>
              <a:rPr lang="bg-BG" sz="2400" b="1" dirty="0" smtClean="0">
                <a:solidFill>
                  <a:srgbClr val="C00000"/>
                </a:solidFill>
              </a:rPr>
              <a:t> от ПГАТ „Цанко Церковски“, Павликени и техните творения</a:t>
            </a:r>
            <a:endParaRPr lang="bg-BG" sz="2400" b="1" dirty="0">
              <a:solidFill>
                <a:srgbClr val="C0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15253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b="1" dirty="0" smtClean="0">
                <a:solidFill>
                  <a:srgbClr val="C00000"/>
                </a:solidFill>
              </a:rPr>
              <a:t>Учениците със специални потребности</a:t>
            </a:r>
            <a:br>
              <a:rPr lang="bg-BG" sz="2400" b="1" dirty="0" smtClean="0">
                <a:solidFill>
                  <a:srgbClr val="C00000"/>
                </a:solidFill>
              </a:rPr>
            </a:br>
            <a:r>
              <a:rPr lang="bg-BG" sz="2400" b="1" dirty="0" smtClean="0">
                <a:solidFill>
                  <a:srgbClr val="C00000"/>
                </a:solidFill>
              </a:rPr>
              <a:t> от ПГАТ „Цанко Церковски“, Павликени и техните творения</a:t>
            </a:r>
            <a:endParaRPr lang="bg-BG" sz="2400" b="1" dirty="0">
              <a:solidFill>
                <a:srgbClr val="C0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848397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b="1" dirty="0" smtClean="0">
                <a:solidFill>
                  <a:srgbClr val="C00000"/>
                </a:solidFill>
              </a:rPr>
              <a:t>Учениците със специални потребности</a:t>
            </a:r>
            <a:br>
              <a:rPr lang="bg-BG" sz="2400" b="1" dirty="0" smtClean="0">
                <a:solidFill>
                  <a:srgbClr val="C00000"/>
                </a:solidFill>
              </a:rPr>
            </a:br>
            <a:r>
              <a:rPr lang="bg-BG" sz="2400" b="1" dirty="0" smtClean="0">
                <a:solidFill>
                  <a:srgbClr val="C00000"/>
                </a:solidFill>
              </a:rPr>
              <a:t> от ПГАТ „Цанко Церковски“, Павликени и техните творения</a:t>
            </a:r>
            <a:endParaRPr lang="bg-BG" sz="2400" b="1" dirty="0">
              <a:solidFill>
                <a:srgbClr val="C0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80338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b="1" dirty="0" smtClean="0">
                <a:solidFill>
                  <a:srgbClr val="C00000"/>
                </a:solidFill>
              </a:rPr>
              <a:t>Учениците със специални потребности</a:t>
            </a:r>
            <a:br>
              <a:rPr lang="bg-BG" sz="2400" b="1" dirty="0" smtClean="0">
                <a:solidFill>
                  <a:srgbClr val="C00000"/>
                </a:solidFill>
              </a:rPr>
            </a:br>
            <a:r>
              <a:rPr lang="bg-BG" sz="2400" b="1" dirty="0" smtClean="0">
                <a:solidFill>
                  <a:srgbClr val="C00000"/>
                </a:solidFill>
              </a:rPr>
              <a:t> от ПГАТ „Цанко Церковски“, Павликени и техните творения</a:t>
            </a:r>
            <a:endParaRPr lang="bg-BG" sz="2400" b="1" dirty="0">
              <a:solidFill>
                <a:srgbClr val="C0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72350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b="1" dirty="0" smtClean="0">
                <a:solidFill>
                  <a:srgbClr val="C00000"/>
                </a:solidFill>
              </a:rPr>
              <a:t>Учениците със специални потребности</a:t>
            </a:r>
            <a:br>
              <a:rPr lang="bg-BG" sz="2400" b="1" dirty="0" smtClean="0">
                <a:solidFill>
                  <a:srgbClr val="C00000"/>
                </a:solidFill>
              </a:rPr>
            </a:br>
            <a:r>
              <a:rPr lang="bg-BG" sz="2400" b="1" dirty="0" smtClean="0">
                <a:solidFill>
                  <a:srgbClr val="C00000"/>
                </a:solidFill>
              </a:rPr>
              <a:t> от ПГАТ „Цанко Церковски“, Павликени и техните творения</a:t>
            </a:r>
            <a:endParaRPr lang="bg-BG" sz="2400" b="1" dirty="0">
              <a:solidFill>
                <a:srgbClr val="C0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95029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b="1" dirty="0" smtClean="0">
                <a:solidFill>
                  <a:srgbClr val="C00000"/>
                </a:solidFill>
              </a:rPr>
              <a:t>Учениците със специални потребности</a:t>
            </a:r>
            <a:br>
              <a:rPr lang="bg-BG" sz="2400" b="1" dirty="0" smtClean="0">
                <a:solidFill>
                  <a:srgbClr val="C00000"/>
                </a:solidFill>
              </a:rPr>
            </a:br>
            <a:r>
              <a:rPr lang="bg-BG" sz="2400" b="1" dirty="0" smtClean="0">
                <a:solidFill>
                  <a:srgbClr val="C00000"/>
                </a:solidFill>
              </a:rPr>
              <a:t> от ПГАТ „Цанко Церковски“, Павликени и техните творения</a:t>
            </a:r>
            <a:endParaRPr lang="bg-BG" sz="2400" b="1" dirty="0">
              <a:solidFill>
                <a:srgbClr val="C0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546109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b="1" dirty="0" smtClean="0">
                <a:solidFill>
                  <a:srgbClr val="C00000"/>
                </a:solidFill>
              </a:rPr>
              <a:t>Учениците със специални потребности</a:t>
            </a:r>
            <a:br>
              <a:rPr lang="bg-BG" sz="2400" b="1" dirty="0" smtClean="0">
                <a:solidFill>
                  <a:srgbClr val="C00000"/>
                </a:solidFill>
              </a:rPr>
            </a:br>
            <a:r>
              <a:rPr lang="bg-BG" sz="2400" b="1" dirty="0" smtClean="0">
                <a:solidFill>
                  <a:srgbClr val="C00000"/>
                </a:solidFill>
              </a:rPr>
              <a:t> от ПГАТ „Цанко Церковски“, Павликени и техните творения</a:t>
            </a:r>
            <a:endParaRPr lang="bg-BG" sz="2400" b="1" dirty="0">
              <a:solidFill>
                <a:srgbClr val="C00000"/>
              </a:solidFill>
            </a:endParaRPr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3240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b="1" dirty="0" smtClean="0">
                <a:solidFill>
                  <a:srgbClr val="C00000"/>
                </a:solidFill>
              </a:rPr>
              <a:t>Учениците със специални потребности</a:t>
            </a:r>
            <a:br>
              <a:rPr lang="bg-BG" sz="2400" b="1" dirty="0" smtClean="0">
                <a:solidFill>
                  <a:srgbClr val="C00000"/>
                </a:solidFill>
              </a:rPr>
            </a:br>
            <a:r>
              <a:rPr lang="bg-BG" sz="2400" b="1" dirty="0" smtClean="0">
                <a:solidFill>
                  <a:srgbClr val="C00000"/>
                </a:solidFill>
              </a:rPr>
              <a:t> от ПГАТ „Цанко Церковски“, Павликени и техните творения</a:t>
            </a:r>
            <a:endParaRPr lang="bg-BG" sz="2400" b="1" dirty="0">
              <a:solidFill>
                <a:srgbClr val="C00000"/>
              </a:solidFill>
            </a:endParaRPr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5406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b="1" dirty="0" smtClean="0">
                <a:solidFill>
                  <a:srgbClr val="C00000"/>
                </a:solidFill>
              </a:rPr>
              <a:t>Учениците със специални потребности</a:t>
            </a:r>
            <a:br>
              <a:rPr lang="bg-BG" sz="2400" b="1" dirty="0" smtClean="0">
                <a:solidFill>
                  <a:srgbClr val="C00000"/>
                </a:solidFill>
              </a:rPr>
            </a:br>
            <a:r>
              <a:rPr lang="bg-BG" sz="2400" b="1" dirty="0" smtClean="0">
                <a:solidFill>
                  <a:srgbClr val="C00000"/>
                </a:solidFill>
              </a:rPr>
              <a:t> от ПГАТ „Цанко Церковски“, Павликени и техните творения</a:t>
            </a:r>
            <a:endParaRPr lang="bg-BG" sz="2400" b="1" dirty="0">
              <a:solidFill>
                <a:srgbClr val="C0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543338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b="1" dirty="0" smtClean="0">
                <a:solidFill>
                  <a:srgbClr val="C00000"/>
                </a:solidFill>
              </a:rPr>
              <a:t>Учениците със специални потребности</a:t>
            </a:r>
            <a:br>
              <a:rPr lang="bg-BG" sz="2400" b="1" dirty="0" smtClean="0">
                <a:solidFill>
                  <a:srgbClr val="C00000"/>
                </a:solidFill>
              </a:rPr>
            </a:br>
            <a:r>
              <a:rPr lang="bg-BG" sz="2400" b="1" dirty="0" smtClean="0">
                <a:solidFill>
                  <a:srgbClr val="C00000"/>
                </a:solidFill>
              </a:rPr>
              <a:t> от ПГАТ „Цанко Церковски“, Павликени и техните творения</a:t>
            </a:r>
            <a:endParaRPr lang="bg-BG" sz="2400" b="1" dirty="0">
              <a:solidFill>
                <a:srgbClr val="C0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424221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b="1" dirty="0" smtClean="0">
                <a:solidFill>
                  <a:srgbClr val="C00000"/>
                </a:solidFill>
              </a:rPr>
              <a:t>Учениците със специални потребности</a:t>
            </a:r>
            <a:br>
              <a:rPr lang="bg-BG" sz="2400" b="1" dirty="0" smtClean="0">
                <a:solidFill>
                  <a:srgbClr val="C00000"/>
                </a:solidFill>
              </a:rPr>
            </a:br>
            <a:r>
              <a:rPr lang="bg-BG" sz="2400" b="1" dirty="0" smtClean="0">
                <a:solidFill>
                  <a:srgbClr val="C00000"/>
                </a:solidFill>
              </a:rPr>
              <a:t> от ПГАТ „Цанко Церковски“, Павликени и техните творения</a:t>
            </a:r>
            <a:endParaRPr lang="bg-BG" sz="2400" b="1" dirty="0">
              <a:solidFill>
                <a:srgbClr val="C0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967986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b="1" dirty="0" smtClean="0">
                <a:solidFill>
                  <a:srgbClr val="C00000"/>
                </a:solidFill>
              </a:rPr>
              <a:t>Учениците със специални потребности</a:t>
            </a:r>
            <a:br>
              <a:rPr lang="bg-BG" sz="2400" b="1" dirty="0" smtClean="0">
                <a:solidFill>
                  <a:srgbClr val="C00000"/>
                </a:solidFill>
              </a:rPr>
            </a:br>
            <a:r>
              <a:rPr lang="bg-BG" sz="2400" b="1" dirty="0" smtClean="0">
                <a:solidFill>
                  <a:srgbClr val="C00000"/>
                </a:solidFill>
              </a:rPr>
              <a:t> от ПГАТ „Цанко Церковски“, Павликени и техните творения</a:t>
            </a:r>
            <a:endParaRPr lang="bg-BG" sz="2400" b="1" dirty="0">
              <a:solidFill>
                <a:srgbClr val="C0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030186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b="1" dirty="0" smtClean="0">
                <a:solidFill>
                  <a:srgbClr val="C00000"/>
                </a:solidFill>
              </a:rPr>
              <a:t>Учениците със специални потребности</a:t>
            </a:r>
            <a:br>
              <a:rPr lang="bg-BG" sz="2400" b="1" dirty="0" smtClean="0">
                <a:solidFill>
                  <a:srgbClr val="C00000"/>
                </a:solidFill>
              </a:rPr>
            </a:br>
            <a:r>
              <a:rPr lang="bg-BG" sz="2400" b="1" dirty="0" smtClean="0">
                <a:solidFill>
                  <a:srgbClr val="C00000"/>
                </a:solidFill>
              </a:rPr>
              <a:t> от ПГАТ „Цанко Церковски“, Павликени и техните творения</a:t>
            </a:r>
            <a:endParaRPr lang="bg-BG" sz="2400" b="1" dirty="0">
              <a:solidFill>
                <a:srgbClr val="C0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73" y="1600200"/>
            <a:ext cx="2545854" cy="4525963"/>
          </a:xfrm>
        </p:spPr>
      </p:pic>
    </p:spTree>
    <p:extLst>
      <p:ext uri="{BB962C8B-B14F-4D97-AF65-F5344CB8AC3E}">
        <p14:creationId xmlns:p14="http://schemas.microsoft.com/office/powerpoint/2010/main" val="1029507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b="1" dirty="0" smtClean="0">
                <a:solidFill>
                  <a:srgbClr val="C00000"/>
                </a:solidFill>
              </a:rPr>
              <a:t>Учениците със специални потребности</a:t>
            </a:r>
            <a:br>
              <a:rPr lang="bg-BG" sz="2400" b="1" dirty="0" smtClean="0">
                <a:solidFill>
                  <a:srgbClr val="C00000"/>
                </a:solidFill>
              </a:rPr>
            </a:br>
            <a:r>
              <a:rPr lang="bg-BG" sz="2400" b="1" dirty="0" smtClean="0">
                <a:solidFill>
                  <a:srgbClr val="C00000"/>
                </a:solidFill>
              </a:rPr>
              <a:t> от ПГАТ „Цанко Церковски“, Павликени и техните творения</a:t>
            </a:r>
            <a:endParaRPr lang="bg-BG" sz="2400" b="1" dirty="0">
              <a:solidFill>
                <a:srgbClr val="C0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559799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b="1" dirty="0" smtClean="0">
                <a:solidFill>
                  <a:srgbClr val="C00000"/>
                </a:solidFill>
              </a:rPr>
              <a:t>Учениците със специални потребности</a:t>
            </a:r>
            <a:br>
              <a:rPr lang="bg-BG" sz="2400" b="1" dirty="0" smtClean="0">
                <a:solidFill>
                  <a:srgbClr val="C00000"/>
                </a:solidFill>
              </a:rPr>
            </a:br>
            <a:r>
              <a:rPr lang="bg-BG" sz="2400" b="1" dirty="0" smtClean="0">
                <a:solidFill>
                  <a:srgbClr val="C00000"/>
                </a:solidFill>
              </a:rPr>
              <a:t> от ПГАТ „Цанко Церковски“, Павликени и техните творения</a:t>
            </a:r>
            <a:endParaRPr lang="bg-BG" sz="2400" b="1" dirty="0">
              <a:solidFill>
                <a:srgbClr val="C0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73" y="1600200"/>
            <a:ext cx="2545854" cy="4525963"/>
          </a:xfrm>
        </p:spPr>
      </p:pic>
    </p:spTree>
    <p:extLst>
      <p:ext uri="{BB962C8B-B14F-4D97-AF65-F5344CB8AC3E}">
        <p14:creationId xmlns:p14="http://schemas.microsoft.com/office/powerpoint/2010/main" val="4121347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92</Words>
  <Application>Microsoft Office PowerPoint</Application>
  <PresentationFormat>Презентация на цял екран (4:3)</PresentationFormat>
  <Paragraphs>23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23</vt:i4>
      </vt:variant>
    </vt:vector>
  </HeadingPairs>
  <TitlesOfParts>
    <vt:vector size="24" baseType="lpstr">
      <vt:lpstr>Office тема</vt:lpstr>
      <vt:lpstr>Учениците със специални потребности  от ПГАТ „Цанко Церковски“, Павликени и техните творения</vt:lpstr>
      <vt:lpstr>Учениците със специални потребности  от ПГАТ „Цанко Церковски“, Павликени и техните творения</vt:lpstr>
      <vt:lpstr>Учениците със специални потребности  от ПГАТ „Цанко Церковски“, Павликени и техните творения</vt:lpstr>
      <vt:lpstr>Учениците със специални потребности  от ПГАТ „Цанко Церковски“, Павликени и техните творения</vt:lpstr>
      <vt:lpstr>Учениците със специални потребности  от ПГАТ „Цанко Церковски“, Павликени и техните творения</vt:lpstr>
      <vt:lpstr>Учениците със специални потребности  от ПГАТ „Цанко Церковски“, Павликени и техните творения</vt:lpstr>
      <vt:lpstr>Учениците със специални потребности  от ПГАТ „Цанко Церковски“, Павликени и техните творения</vt:lpstr>
      <vt:lpstr>Учениците със специални потребности  от ПГАТ „Цанко Церковски“, Павликени и техните творения</vt:lpstr>
      <vt:lpstr>Учениците със специални потребности  от ПГАТ „Цанко Церковски“, Павликени и техните творения</vt:lpstr>
      <vt:lpstr>Учениците със специални потребности  от ПГАТ „Цанко Церковски“, Павликени и техните творения</vt:lpstr>
      <vt:lpstr>Учениците със специални потребности  от ПГАТ „Цанко Церковски“, Павликени и техните творения</vt:lpstr>
      <vt:lpstr>Учениците със специални потребности  от ПГАТ „Цанко Церковски“, Павликени и техните творения</vt:lpstr>
      <vt:lpstr>Учениците със специални потребности  от ПГАТ „Цанко Церковски“, Павликени и техните творения</vt:lpstr>
      <vt:lpstr>Учениците със специални потребности  от ПГАТ „Цанко Церковски“, Павликени и техните творения</vt:lpstr>
      <vt:lpstr>Учениците със специални потребности  от ПГАТ „Цанко Церковски“, Павликени и техните творения</vt:lpstr>
      <vt:lpstr>Учениците със специални потребности  от ПГАТ „Цанко Церковски“, Павликени и техните творения</vt:lpstr>
      <vt:lpstr>Учениците със специални потребности  от ПГАТ „Цанко Церковски“, Павликени и техните творения</vt:lpstr>
      <vt:lpstr>Учениците със специални потребности  от ПГАТ „Цанко Церковски“, Павликени и техните творения</vt:lpstr>
      <vt:lpstr>Учениците със специални потребности  от ПГАТ „Цанко Церковски“, Павликени и техните творения</vt:lpstr>
      <vt:lpstr>Учениците със специални потребности  от ПГАТ „Цанко Церковски“, Павликени и техните творения</vt:lpstr>
      <vt:lpstr>Учениците със специални потребности  от ПГАТ „Цанко Церковски“, Павликени и техните творения</vt:lpstr>
      <vt:lpstr>Учениците със специални потребности  от ПГАТ „Цанко Церковски“, Павликени и техните творения</vt:lpstr>
      <vt:lpstr>Учениците със специални потребности  от ПГАТ „Цанко Церковски“, Павликени и техните творения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wolf</dc:creator>
  <cp:lastModifiedBy>wolf</cp:lastModifiedBy>
  <cp:revision>3</cp:revision>
  <dcterms:created xsi:type="dcterms:W3CDTF">2017-02-25T09:44:38Z</dcterms:created>
  <dcterms:modified xsi:type="dcterms:W3CDTF">2017-02-25T10:11:53Z</dcterms:modified>
</cp:coreProperties>
</file>