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 layout="1pic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262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369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635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45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222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08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678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254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062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095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225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101E2-0566-4C0D-8BBA-26E0FC8AA3CD}" type="datetimeFigureOut">
              <a:rPr lang="bg-BG" smtClean="0"/>
              <a:t>26.3.2022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5243-4EA6-4526-A4EB-5A6BDB8834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617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365760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28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03338"/>
            <a:ext cx="7772400" cy="424973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6353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0821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7626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184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4480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2163"/>
            <a:ext cx="7772400" cy="5272087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3544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95388"/>
            <a:ext cx="7772400" cy="4467225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6241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8" y="685800"/>
            <a:ext cx="4632325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7824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4775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5558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3" y="685800"/>
            <a:ext cx="3862387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495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85800"/>
            <a:ext cx="4494213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52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685800"/>
            <a:ext cx="6648450" cy="5486400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555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6613"/>
            <a:ext cx="7772400" cy="5184775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6695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Презентация на цял екран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GIGABYTE</dc:creator>
  <cp:lastModifiedBy>GIGABYTE</cp:lastModifiedBy>
  <cp:revision>3</cp:revision>
  <dcterms:created xsi:type="dcterms:W3CDTF">2022-03-26T09:47:25Z</dcterms:created>
  <dcterms:modified xsi:type="dcterms:W3CDTF">2022-03-26T10:05:10Z</dcterms:modified>
</cp:coreProperties>
</file>